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6" r:id="rId31"/>
    <p:sldId id="359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2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706349"/>
            <a:ext cx="11340000" cy="34453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570" y="2574290"/>
            <a:ext cx="741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085435"/>
            <a:ext cx="11340000" cy="7982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4466524"/>
            <a:ext cx="428463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091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069741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49069" y="4368233"/>
            <a:ext cx="359275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5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359027"/>
            <a:ext cx="371335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89685"/>
            <a:ext cx="83828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08405"/>
            <a:ext cx="103140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61" b="4746"/>
          <a:stretch>
            <a:fillRect/>
          </a:stretch>
        </p:blipFill>
        <p:spPr>
          <a:xfrm>
            <a:off x="360045" y="1224280"/>
            <a:ext cx="10200685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3915" y="1494961"/>
            <a:ext cx="321402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2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44987" y="4523723"/>
            <a:ext cx="2694559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5172223"/>
            <a:ext cx="2266095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53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9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1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830" y="3168650"/>
            <a:ext cx="109156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385" y="4069080"/>
            <a:ext cx="116909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955" y="4956175"/>
            <a:ext cx="108337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8290" y="5844540"/>
            <a:ext cx="113988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66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2735" y="2112010"/>
            <a:ext cx="109696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335" y="3011805"/>
            <a:ext cx="11035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5430" y="3856355"/>
            <a:ext cx="113341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9560" y="4734560"/>
            <a:ext cx="92309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3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5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5700" y="3387090"/>
            <a:ext cx="98113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6335" y="4265295"/>
            <a:ext cx="98132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2370" y="5132705"/>
            <a:ext cx="100749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9035" y="6014720"/>
            <a:ext cx="100863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6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5275" y="2350770"/>
            <a:ext cx="111810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6065" y="3188970"/>
            <a:ext cx="107575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0515" y="4058920"/>
            <a:ext cx="93345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57"/>
          <a:stretch>
            <a:fillRect/>
          </a:stretch>
        </p:blipFill>
        <p:spPr>
          <a:xfrm>
            <a:off x="360045" y="1224280"/>
            <a:ext cx="11339830" cy="278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15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016208"/>
            <a:ext cx="1532947" cy="36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2693880"/>
            <a:ext cx="1561511" cy="3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3"/>
          <a:stretch>
            <a:fillRect/>
          </a:stretch>
        </p:blipFill>
        <p:spPr>
          <a:xfrm>
            <a:off x="360045" y="1269010"/>
            <a:ext cx="11339830" cy="30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8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2550" y="2250440"/>
            <a:ext cx="100450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260" y="3108325"/>
            <a:ext cx="106495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245" y="3976370"/>
            <a:ext cx="113899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1625" y="4853940"/>
            <a:ext cx="105746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8"/>
          <a:stretch>
            <a:fillRect/>
          </a:stretch>
        </p:blipFill>
        <p:spPr>
          <a:xfrm>
            <a:off x="551180" y="1125220"/>
            <a:ext cx="113398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7281" y="1868296"/>
            <a:ext cx="2351788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225" y="3821989"/>
            <a:ext cx="2313702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789" y="4479573"/>
            <a:ext cx="3103979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4459" y="5785212"/>
            <a:ext cx="3180151" cy="37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360045" y="1052830"/>
            <a:ext cx="11177270" cy="5761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4800" y="3137535"/>
            <a:ext cx="6527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6980" y="4029710"/>
            <a:ext cx="80391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0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036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210" y="2853055"/>
            <a:ext cx="6503670" cy="38074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977900"/>
            <a:ext cx="9956165" cy="96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1196340"/>
            <a:ext cx="6070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772920"/>
            <a:ext cx="9956165" cy="500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