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57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8" r:id="rId13"/>
    <p:sldId id="347" r:id="rId14"/>
    <p:sldId id="346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2895600"/>
            <a:ext cx="74676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5"/>
          <a:stretch>
            <a:fillRect/>
          </a:stretch>
        </p:blipFill>
        <p:spPr>
          <a:xfrm>
            <a:off x="479425" y="1077595"/>
            <a:ext cx="11339830" cy="56644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6"/>
          <a:stretch>
            <a:fillRect/>
          </a:stretch>
        </p:blipFill>
        <p:spPr>
          <a:xfrm>
            <a:off x="1127125" y="692150"/>
            <a:ext cx="9997440" cy="60490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6450" y="1772285"/>
            <a:ext cx="650240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44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3335" y="4350385"/>
            <a:ext cx="68326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18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70" y="3356965"/>
            <a:ext cx="11340000" cy="2835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8"/>
          <a:stretch>
            <a:fillRect/>
          </a:stretch>
        </p:blipFill>
        <p:spPr>
          <a:xfrm>
            <a:off x="360045" y="1224280"/>
            <a:ext cx="11339830" cy="55171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19395" y="6256615"/>
            <a:ext cx="428463" cy="3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78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14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0470" y="5436235"/>
            <a:ext cx="82804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38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780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0325" y="3292475"/>
            <a:ext cx="598170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729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187858" y="3284199"/>
            <a:ext cx="1485340" cy="352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5188" y="4648128"/>
            <a:ext cx="2323224" cy="362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220"/>
            <a:ext cx="11340000" cy="52020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 b="24074"/>
          <a:stretch>
            <a:fillRect/>
          </a:stretch>
        </p:blipFill>
        <p:spPr>
          <a:xfrm>
            <a:off x="360045" y="6092825"/>
            <a:ext cx="9192305" cy="6479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8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9050" y="3308985"/>
            <a:ext cx="68072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052830"/>
            <a:ext cx="10992485" cy="57632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0"/>
          <a:stretch>
            <a:fillRect/>
          </a:stretch>
        </p:blipFill>
        <p:spPr>
          <a:xfrm>
            <a:off x="360045" y="1124585"/>
            <a:ext cx="10929620" cy="56168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10575290" cy="616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7"/>
          <a:stretch>
            <a:fillRect/>
          </a:stretch>
        </p:blipFill>
        <p:spPr>
          <a:xfrm>
            <a:off x="426085" y="980440"/>
            <a:ext cx="11339830" cy="583339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703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91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57605" y="3415030"/>
            <a:ext cx="991425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2690" y="4342765"/>
            <a:ext cx="1016698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76655" y="5315585"/>
            <a:ext cx="401193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4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280" y="3442970"/>
            <a:ext cx="991362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515" y="4366895"/>
            <a:ext cx="1052385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3790" y="5293995"/>
            <a:ext cx="712787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4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6335" y="4265295"/>
            <a:ext cx="1011301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340" y="5191760"/>
            <a:ext cx="810641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4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91939" y="2101210"/>
            <a:ext cx="1542468" cy="343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8261" y="3455165"/>
            <a:ext cx="1923324" cy="362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885"/>
            <a:ext cx="11340000" cy="253223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3060" y="2735580"/>
            <a:ext cx="1021080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4015" y="3683635"/>
            <a:ext cx="424307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17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1865" y="3306445"/>
            <a:ext cx="1035621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8205" y="4233545"/>
            <a:ext cx="1053338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2515" y="5132705"/>
            <a:ext cx="1001522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766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96545" y="2198370"/>
            <a:ext cx="1038542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4325" y="3115945"/>
            <a:ext cx="1036256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96545" y="4057650"/>
            <a:ext cx="1034288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13055" y="4966335"/>
            <a:ext cx="378015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8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84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2091535"/>
            <a:ext cx="761712" cy="352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787471"/>
            <a:ext cx="752191" cy="31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21209" y="4160275"/>
            <a:ext cx="1513904" cy="324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13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6315" y="1991360"/>
            <a:ext cx="194818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6"/>
          <a:stretch>
            <a:fillRect/>
          </a:stretch>
        </p:blipFill>
        <p:spPr>
          <a:xfrm>
            <a:off x="360045" y="1224280"/>
            <a:ext cx="10855960" cy="55895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222865" y="2501265"/>
            <a:ext cx="52832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6"/>
          <a:stretch>
            <a:fillRect/>
          </a:stretch>
        </p:blipFill>
        <p:spPr>
          <a:xfrm>
            <a:off x="360045" y="1224280"/>
            <a:ext cx="11339830" cy="5589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18090" y="2411730"/>
            <a:ext cx="81280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036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5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5556723"/>
            <a:ext cx="380856" cy="39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2025-06-19T14:13:34Z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