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9" r:id="rId4"/>
    <p:sldId id="360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8" r:id="rId15"/>
    <p:sldId id="345" r:id="rId16"/>
    <p:sldId id="344" r:id="rId17"/>
    <p:sldId id="342" r:id="rId18"/>
    <p:sldId id="341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  <p:sldId id="361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030" y="2956560"/>
            <a:ext cx="713994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"/>
          <a:stretch>
            <a:fillRect/>
          </a:stretch>
        </p:blipFill>
        <p:spPr>
          <a:xfrm>
            <a:off x="360045" y="980440"/>
            <a:ext cx="10841355" cy="5832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6135" y="2800350"/>
            <a:ext cx="7404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025" y="5854065"/>
            <a:ext cx="8458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4799965" y="764540"/>
            <a:ext cx="1986915" cy="1602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66365"/>
            <a:ext cx="11340000" cy="43653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89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989175"/>
            <a:ext cx="11340000" cy="1684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897" y="3032407"/>
            <a:ext cx="342770" cy="39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717290"/>
            <a:ext cx="6350000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5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2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76180" y="4004310"/>
            <a:ext cx="92456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149090"/>
            <a:ext cx="6205855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10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7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950" y="1314450"/>
            <a:ext cx="7670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8"/>
          <a:stretch>
            <a:fillRect/>
          </a:stretch>
        </p:blipFill>
        <p:spPr>
          <a:xfrm>
            <a:off x="2423795" y="2132965"/>
            <a:ext cx="7415530" cy="2354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01"/>
          <a:stretch>
            <a:fillRect/>
          </a:stretch>
        </p:blipFill>
        <p:spPr>
          <a:xfrm>
            <a:off x="479425" y="4437660"/>
            <a:ext cx="11339830" cy="18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19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570" y="3859530"/>
            <a:ext cx="74168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89"/>
          <a:stretch>
            <a:fillRect/>
          </a:stretch>
        </p:blipFill>
        <p:spPr>
          <a:xfrm>
            <a:off x="360045" y="1224280"/>
            <a:ext cx="10754995" cy="41493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04164" y="3683315"/>
            <a:ext cx="1381621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182" y="4289103"/>
            <a:ext cx="776597" cy="31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0715" y="4876807"/>
            <a:ext cx="1833131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8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05"/>
          <a:stretch>
            <a:fillRect/>
          </a:stretch>
        </p:blipFill>
        <p:spPr>
          <a:xfrm>
            <a:off x="360045" y="1196975"/>
            <a:ext cx="9756140" cy="791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6671945" y="2853055"/>
            <a:ext cx="5247005" cy="3297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2" t="14729" b="3988"/>
          <a:stretch>
            <a:fillRect/>
          </a:stretch>
        </p:blipFill>
        <p:spPr>
          <a:xfrm>
            <a:off x="551180" y="2132965"/>
            <a:ext cx="6856095" cy="40201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124585"/>
            <a:ext cx="1115123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2852420"/>
            <a:ext cx="1027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789045"/>
            <a:ext cx="1027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225" y="4436745"/>
            <a:ext cx="1027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5300980"/>
            <a:ext cx="1027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6075045"/>
            <a:ext cx="1027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940" y="3152140"/>
            <a:ext cx="105575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770" y="4055110"/>
            <a:ext cx="26682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199515" y="4797425"/>
            <a:ext cx="979301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8"/>
          <a:stretch>
            <a:fillRect/>
          </a:stretch>
        </p:blipFill>
        <p:spPr>
          <a:xfrm>
            <a:off x="1202690" y="836930"/>
            <a:ext cx="1072583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200" y="3125470"/>
            <a:ext cx="922972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5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8870" y="4091305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740" y="4897120"/>
            <a:ext cx="930211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07640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1"/>
          <a:stretch>
            <a:fillRect/>
          </a:stretch>
        </p:blipFill>
        <p:spPr>
          <a:xfrm>
            <a:off x="335280" y="1557300"/>
            <a:ext cx="10754995" cy="17186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168746" y="1657203"/>
            <a:ext cx="1489983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3404" y="2253948"/>
            <a:ext cx="1887312" cy="32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>
            <a:fillRect/>
          </a:stretch>
        </p:blipFill>
        <p:spPr>
          <a:xfrm>
            <a:off x="551180" y="1762760"/>
            <a:ext cx="11340000" cy="3332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709545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01390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4293235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04"/>
          <a:stretch>
            <a:fillRect/>
          </a:stretch>
        </p:blipFill>
        <p:spPr>
          <a:xfrm>
            <a:off x="426085" y="2133245"/>
            <a:ext cx="11340000" cy="311141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925445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3645535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4437380"/>
            <a:ext cx="10516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7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7405" y="2033660"/>
            <a:ext cx="2285138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1348131"/>
            <a:ext cx="1609118" cy="35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0151" y="1978338"/>
            <a:ext cx="409420" cy="34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608545"/>
            <a:ext cx="1875717" cy="3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544" y="3229204"/>
            <a:ext cx="799797" cy="36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9672" y="3238752"/>
            <a:ext cx="399899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3859411"/>
            <a:ext cx="390377" cy="36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5743" y="3859411"/>
            <a:ext cx="771234" cy="36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02367" y="1977119"/>
            <a:ext cx="3332493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8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14508" y="3272536"/>
            <a:ext cx="257078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2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3369457"/>
            <a:ext cx="428463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767080" y="1052830"/>
            <a:ext cx="11019155" cy="5761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2025-06-19T13:51:45Z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