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7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5" r:id="rId12"/>
    <p:sldId id="344" r:id="rId13"/>
    <p:sldId id="343" r:id="rId14"/>
    <p:sldId id="340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861310"/>
            <a:ext cx="9723120" cy="1135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6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435603"/>
            <a:ext cx="238035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3492011"/>
            <a:ext cx="218992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8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70"/>
          <a:stretch>
            <a:fillRect/>
          </a:stretch>
        </p:blipFill>
        <p:spPr>
          <a:xfrm>
            <a:off x="3143250" y="1988820"/>
            <a:ext cx="5987415" cy="22301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5"/>
          <a:stretch>
            <a:fillRect/>
          </a:stretch>
        </p:blipFill>
        <p:spPr>
          <a:xfrm>
            <a:off x="695325" y="4258945"/>
            <a:ext cx="11339830" cy="2482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4146" y="4363761"/>
            <a:ext cx="228513" cy="2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6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905433"/>
            <a:ext cx="238035" cy="22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204440"/>
            <a:ext cx="11340000" cy="11487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0475"/>
            <a:ext cx="11340000" cy="3118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32564" y="4168043"/>
            <a:ext cx="238035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4064340"/>
            <a:ext cx="238035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70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07243"/>
            <a:ext cx="10759193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903442"/>
            <a:ext cx="10768714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99641"/>
            <a:ext cx="10768714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895839"/>
            <a:ext cx="6607858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3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11191"/>
            <a:ext cx="1076871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88407"/>
            <a:ext cx="1076871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65623"/>
            <a:ext cx="1076871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42839"/>
            <a:ext cx="2228010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7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4081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3882698"/>
            <a:ext cx="238035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1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39867"/>
            <a:ext cx="10768714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16734"/>
            <a:ext cx="1075919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03137"/>
            <a:ext cx="10092694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4417300"/>
            <a:ext cx="10292644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903444"/>
            <a:ext cx="10283122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5380056"/>
            <a:ext cx="4141813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426498"/>
            <a:ext cx="1031168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913223"/>
            <a:ext cx="10283122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390405"/>
            <a:ext cx="1031168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867587"/>
            <a:ext cx="10302166" cy="2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354312"/>
            <a:ext cx="1031168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831494"/>
            <a:ext cx="4522670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43105"/>
            <a:ext cx="10292644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319340"/>
            <a:ext cx="10283122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805100"/>
            <a:ext cx="10321209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290860"/>
            <a:ext cx="3618136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57705"/>
            <a:ext cx="11340000" cy="369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690" y="3326945"/>
            <a:ext cx="7302921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690" y="3813409"/>
            <a:ext cx="742670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690" y="4290335"/>
            <a:ext cx="665546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455153"/>
            <a:ext cx="266599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376370"/>
            <a:ext cx="218992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7329" y="3985713"/>
            <a:ext cx="266599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1424422"/>
            <a:ext cx="218992" cy="20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53803"/>
            <a:ext cx="238035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453543"/>
            <a:ext cx="266599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386203"/>
            <a:ext cx="238035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3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940053"/>
            <a:ext cx="266599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3962120"/>
            <a:ext cx="11340000" cy="54632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364710"/>
            <a:ext cx="11340000" cy="2161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01277" y="5097969"/>
            <a:ext cx="218992" cy="2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