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3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876550"/>
            <a:ext cx="114681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7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882201"/>
            <a:ext cx="266599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2594" y="1385963"/>
            <a:ext cx="218992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7808" y="4958692"/>
            <a:ext cx="257078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7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890896"/>
            <a:ext cx="238035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57329" y="4434631"/>
            <a:ext cx="238035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0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379585"/>
            <a:ext cx="238035" cy="21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900298"/>
            <a:ext cx="218992" cy="2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2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892230"/>
            <a:ext cx="238035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235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4725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60" y="1770380"/>
            <a:ext cx="1085977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860" y="2259330"/>
            <a:ext cx="1085977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860" y="2733040"/>
            <a:ext cx="1085977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495" y="3218815"/>
            <a:ext cx="1083945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785" y="3707765"/>
            <a:ext cx="263906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6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4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5560"/>
            <a:ext cx="11340000" cy="3452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2950" y="2294890"/>
            <a:ext cx="34798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4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836360"/>
            <a:ext cx="10778236" cy="24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314766"/>
            <a:ext cx="10092694" cy="24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0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470" y="4438650"/>
            <a:ext cx="108737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155" y="4933950"/>
            <a:ext cx="108445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630" y="5439410"/>
            <a:ext cx="1086358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540" y="5934710"/>
            <a:ext cx="300990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35" y="764895"/>
            <a:ext cx="110186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645" y="1886585"/>
            <a:ext cx="1055370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805" y="2393950"/>
            <a:ext cx="1041654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695" y="2889885"/>
            <a:ext cx="1053465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170" y="3385820"/>
            <a:ext cx="1053465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805" y="3891915"/>
            <a:ext cx="1043622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440" y="1802130"/>
            <a:ext cx="1049909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330" y="2297430"/>
            <a:ext cx="1049020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125" y="2790825"/>
            <a:ext cx="1047813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330" y="3286125"/>
            <a:ext cx="104902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650" y="3792855"/>
            <a:ext cx="224790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537468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505" y="2813050"/>
            <a:ext cx="1132967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870" y="3298825"/>
            <a:ext cx="1134046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505" y="3775075"/>
            <a:ext cx="1132967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345" y="4260850"/>
            <a:ext cx="1134046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870" y="4737100"/>
            <a:ext cx="1134046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870" y="5223510"/>
            <a:ext cx="1132014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740" y="5699760"/>
            <a:ext cx="356235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20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9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843628"/>
            <a:ext cx="10321208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320266"/>
            <a:ext cx="10292644" cy="2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2796904"/>
            <a:ext cx="10321208" cy="2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3283074"/>
            <a:ext cx="10273602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3759712"/>
            <a:ext cx="10302166" cy="2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4245882"/>
            <a:ext cx="9035819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7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1685" y="2254250"/>
            <a:ext cx="30861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5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0565" y="2222500"/>
            <a:ext cx="4508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7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1376472"/>
            <a:ext cx="238035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94" y="3407189"/>
            <a:ext cx="218992" cy="2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2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94" y="2387549"/>
            <a:ext cx="218992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1872681"/>
            <a:ext cx="228513" cy="21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1872619"/>
            <a:ext cx="238035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2025-06-19T11:16:49Z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