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5" r:id="rId4"/>
    <p:sldId id="352" r:id="rId5"/>
    <p:sldId id="351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918460"/>
            <a:ext cx="1146810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4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1929468"/>
            <a:ext cx="218992" cy="2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7100"/>
            <a:ext cx="11340000" cy="2079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76372" y="4599223"/>
            <a:ext cx="218992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8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455212"/>
            <a:ext cx="238035" cy="2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5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426877"/>
            <a:ext cx="238035" cy="22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2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433242"/>
            <a:ext cx="218992" cy="2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80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365345"/>
            <a:ext cx="11340000" cy="2223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7767" y="4670746"/>
            <a:ext cx="209471" cy="2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959897"/>
            <a:ext cx="238035" cy="21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1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4494491"/>
            <a:ext cx="10759193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4961704"/>
            <a:ext cx="10749672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5438452"/>
            <a:ext cx="10749672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5915200"/>
            <a:ext cx="10711586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6391948"/>
            <a:ext cx="3227758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3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3905118"/>
            <a:ext cx="10759193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4372644"/>
            <a:ext cx="10740150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4849711"/>
            <a:ext cx="10740150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5326779"/>
            <a:ext cx="8788262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"/>
          <a:stretch>
            <a:fillRect/>
          </a:stretch>
        </p:blipFill>
        <p:spPr>
          <a:xfrm>
            <a:off x="695325" y="1173480"/>
            <a:ext cx="11339830" cy="5640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700" y="5581988"/>
            <a:ext cx="1075919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4222" y="6058099"/>
            <a:ext cx="10759192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3264" y="6534210"/>
            <a:ext cx="2189924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45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30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49220"/>
            <a:ext cx="11340000" cy="3697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7070" y="3521075"/>
            <a:ext cx="4102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930788"/>
            <a:ext cx="10311687" cy="2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408347"/>
            <a:ext cx="10311687" cy="2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2876356"/>
            <a:ext cx="10292644" cy="25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363466"/>
            <a:ext cx="3237279" cy="2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42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1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929228"/>
            <a:ext cx="10311687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415264"/>
            <a:ext cx="10311687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910830"/>
            <a:ext cx="10311687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3396866"/>
            <a:ext cx="5408161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653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8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1871992"/>
            <a:ext cx="10292644" cy="2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357986"/>
            <a:ext cx="10302165" cy="2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843980"/>
            <a:ext cx="1171133" cy="2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5948193"/>
            <a:ext cx="10311687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6443472"/>
            <a:ext cx="6969672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1045" y="2447925"/>
            <a:ext cx="39878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2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94" y="2462813"/>
            <a:ext cx="218992" cy="21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16145"/>
            <a:ext cx="11340000" cy="10513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85894" y="4597735"/>
            <a:ext cx="218992" cy="21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5397220"/>
            <a:ext cx="11340000" cy="1080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5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9455" y="4067810"/>
            <a:ext cx="42291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3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6851" y="1939626"/>
            <a:ext cx="266599" cy="2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1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445437"/>
            <a:ext cx="228513" cy="2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9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1338451"/>
            <a:ext cx="228513" cy="2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293568"/>
            <a:ext cx="238035" cy="21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2025-06-19T11:24:07Z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