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8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891790"/>
            <a:ext cx="11353800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814358"/>
            <a:ext cx="238035" cy="2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147540"/>
            <a:ext cx="11340000" cy="5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8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1675" y="1718310"/>
            <a:ext cx="4305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9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862825"/>
            <a:ext cx="238035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340454"/>
            <a:ext cx="218992" cy="2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862256"/>
            <a:ext cx="238035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6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348861"/>
            <a:ext cx="257078" cy="2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864414"/>
            <a:ext cx="238035" cy="21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141065"/>
            <a:ext cx="11340000" cy="1060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1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862112"/>
            <a:ext cx="238035" cy="2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4671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700885"/>
            <a:ext cx="11340000" cy="2377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845" y="2220595"/>
            <a:ext cx="1077849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845" y="2685415"/>
            <a:ext cx="1077849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845" y="3165475"/>
            <a:ext cx="1074991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845" y="3644265"/>
            <a:ext cx="32562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9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30"/>
            <a:ext cx="11340000" cy="3313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9605" y="3195320"/>
            <a:ext cx="53467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9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175" y="4735830"/>
            <a:ext cx="1076833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860" y="5201920"/>
            <a:ext cx="1074801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860" y="5679440"/>
            <a:ext cx="1075817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510" y="6156325"/>
            <a:ext cx="453390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4277360"/>
            <a:ext cx="107594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4735195"/>
            <a:ext cx="107499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670" y="5185410"/>
            <a:ext cx="219964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030"/>
            <a:ext cx="11340000" cy="20110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500554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650" y="1800225"/>
            <a:ext cx="108191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905" y="2247900"/>
            <a:ext cx="108889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130" y="2705735"/>
            <a:ext cx="1076833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810" y="3143250"/>
            <a:ext cx="107988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810" y="3590290"/>
            <a:ext cx="107988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1810" y="4048125"/>
            <a:ext cx="107988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445" y="4495800"/>
            <a:ext cx="1078865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4932680"/>
            <a:ext cx="29222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20975"/>
            <a:ext cx="11340000" cy="2899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655" y="2590800"/>
            <a:ext cx="1040892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655" y="3039110"/>
            <a:ext cx="1040892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290" y="3496945"/>
            <a:ext cx="1041781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655" y="3933190"/>
            <a:ext cx="104089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290" y="4393565"/>
            <a:ext cx="1041781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230" y="4841875"/>
            <a:ext cx="37439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085"/>
            <a:ext cx="11340000" cy="124031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50570" y="2061210"/>
            <a:ext cx="103117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28792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7"/>
          <a:stretch>
            <a:fillRect/>
          </a:stretch>
        </p:blipFill>
        <p:spPr>
          <a:xfrm>
            <a:off x="3001010" y="3501390"/>
            <a:ext cx="5541010" cy="31407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269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275" y="2218690"/>
            <a:ext cx="104419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800" y="2682240"/>
            <a:ext cx="1046099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275" y="3131185"/>
            <a:ext cx="1046099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900" y="3580130"/>
            <a:ext cx="51193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4326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140" y="4166235"/>
            <a:ext cx="106464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665" y="4614545"/>
            <a:ext cx="106464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505" y="5062855"/>
            <a:ext cx="1063752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520" y="5519420"/>
            <a:ext cx="426593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629130"/>
            <a:ext cx="11340000" cy="2820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5005" y="2087880"/>
            <a:ext cx="32893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788068"/>
            <a:ext cx="266599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9610" y="1195705"/>
            <a:ext cx="4927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788765"/>
            <a:ext cx="11340000" cy="1553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339937"/>
            <a:ext cx="266599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4033131"/>
            <a:ext cx="228513" cy="21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1844543"/>
            <a:ext cx="218992" cy="21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2339687"/>
            <a:ext cx="238035" cy="21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2025-06-19T11:14:47Z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