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27" b="58744"/>
          <a:stretch>
            <a:fillRect/>
          </a:stretch>
        </p:blipFill>
        <p:spPr>
          <a:xfrm>
            <a:off x="2389505" y="1224280"/>
            <a:ext cx="7018655" cy="18776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05" y="3429000"/>
            <a:ext cx="7747635" cy="2176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0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2216" y="2843501"/>
            <a:ext cx="437984" cy="39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6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38922"/>
            <a:ext cx="342770" cy="39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566856"/>
            <a:ext cx="437984" cy="39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4029075"/>
            <a:ext cx="340106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6456045" y="2419985"/>
            <a:ext cx="5448345" cy="31394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417945" y="3836670"/>
            <a:ext cx="516953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05470" y="4891405"/>
            <a:ext cx="331597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79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85230" y="2843530"/>
            <a:ext cx="161607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75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19345" y="4186150"/>
            <a:ext cx="342770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9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605755"/>
            <a:ext cx="437984" cy="3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79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19825" y="1680210"/>
            <a:ext cx="233172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62625" y="2674620"/>
            <a:ext cx="841375" cy="124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8965" y="4508500"/>
            <a:ext cx="96139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75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16425" y="2505710"/>
            <a:ext cx="220027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2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4169410"/>
            <a:ext cx="3288665" cy="150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7052" y="4236020"/>
            <a:ext cx="2951637" cy="143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5235" y="6056630"/>
            <a:ext cx="354393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16980" y="5989955"/>
            <a:ext cx="244094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8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93725"/>
            <a:ext cx="10478135" cy="61836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808220" y="2501900"/>
            <a:ext cx="2558415" cy="52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85330" y="3397250"/>
            <a:ext cx="267462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38060" y="4267200"/>
            <a:ext cx="131127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32345" y="5068570"/>
            <a:ext cx="125730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3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2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78560" y="4056380"/>
            <a:ext cx="5347970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6185" y="5431790"/>
            <a:ext cx="171704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56740"/>
            <a:ext cx="11340000" cy="3301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470" y="3338830"/>
            <a:ext cx="441198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04028" y="4314308"/>
            <a:ext cx="1056876" cy="36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882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1340000" cy="561972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85439" y="3233764"/>
            <a:ext cx="4322720" cy="37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5470" y="4109720"/>
            <a:ext cx="10716895" cy="241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6" t="76681" r="23166"/>
          <a:stretch>
            <a:fillRect/>
          </a:stretch>
        </p:blipFill>
        <p:spPr>
          <a:xfrm>
            <a:off x="6456045" y="1629130"/>
            <a:ext cx="5472385" cy="941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09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5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88665" y="3790950"/>
            <a:ext cx="9848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3789402"/>
            <a:ext cx="380856" cy="39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8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6246" y="2671979"/>
            <a:ext cx="304685" cy="39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340205"/>
            <a:ext cx="11340000" cy="479296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28980" y="2811145"/>
            <a:ext cx="173672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8980" y="4027170"/>
            <a:ext cx="6448425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8980" y="5494655"/>
            <a:ext cx="620966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66340" y="2572385"/>
            <a:ext cx="2080895" cy="99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  <p:bldP spid="22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97329" y="1757250"/>
            <a:ext cx="323727" cy="26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5768" y="2747573"/>
            <a:ext cx="314206" cy="26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11687" y="3052288"/>
            <a:ext cx="656977" cy="50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20503" y="3699806"/>
            <a:ext cx="771234" cy="26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00302" y="4311529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2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616417"/>
            <a:ext cx="428463" cy="39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6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773" y="3163304"/>
            <a:ext cx="1171133" cy="41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4166625"/>
            <a:ext cx="3103979" cy="4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5071315"/>
            <a:ext cx="1856675" cy="41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595" y="5985510"/>
            <a:ext cx="438658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2703100"/>
            <a:ext cx="371334" cy="40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5768" y="4850182"/>
            <a:ext cx="1018790" cy="46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62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1545" y="4021455"/>
            <a:ext cx="3510280" cy="116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15405" y="4334510"/>
            <a:ext cx="314642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2025-06-23T04:00:21Z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