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2393" t="12200"/>
          <a:stretch>
            <a:fillRect/>
          </a:stretch>
        </p:blipFill>
        <p:spPr>
          <a:xfrm>
            <a:off x="3893185" y="2708910"/>
            <a:ext cx="4405630" cy="1292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05050"/>
            <a:ext cx="873188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0585" y="3176270"/>
            <a:ext cx="8999855" cy="143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40585" y="5075555"/>
            <a:ext cx="412559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4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3597135"/>
            <a:ext cx="380856" cy="390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0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0856" y="1548410"/>
            <a:ext cx="1399647" cy="39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8539" y="4487192"/>
            <a:ext cx="914055" cy="41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199765"/>
            <a:ext cx="559562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8625" y="4148455"/>
            <a:ext cx="229171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5710" y="5055870"/>
            <a:ext cx="679259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689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448572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404110" y="2412365"/>
            <a:ext cx="530796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5470" y="3268345"/>
            <a:ext cx="947483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5470" y="4226560"/>
            <a:ext cx="610171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85470" y="5149850"/>
            <a:ext cx="412750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5" grpId="0" bldLvl="0" animBg="1"/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20" y="1224280"/>
            <a:ext cx="11108055" cy="56470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71455" y="2461260"/>
            <a:ext cx="66040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1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9395" y="1472136"/>
            <a:ext cx="4827355" cy="46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841" y="2436049"/>
            <a:ext cx="514156" cy="42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1108" y="4297070"/>
            <a:ext cx="780755" cy="41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129520" cy="60229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3425" y="3387768"/>
            <a:ext cx="1647204" cy="4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2430" y="5246370"/>
            <a:ext cx="20840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31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462216" y="4922237"/>
            <a:ext cx="437984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13740"/>
            <a:ext cx="9798685" cy="6057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9520" y="2403475"/>
            <a:ext cx="340106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1800" y="3129280"/>
            <a:ext cx="466153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9520" y="3886835"/>
            <a:ext cx="268224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39520" y="4604385"/>
            <a:ext cx="196913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39520" y="5297805"/>
            <a:ext cx="302450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39520" y="6071235"/>
            <a:ext cx="213423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5" grpId="0" bldLvl="0" animBg="1"/>
      <p:bldP spid="17" grpId="0" bldLvl="0" animBg="1"/>
      <p:bldP spid="19" grpId="0" bldLvl="0" animBg="1"/>
      <p:bldP spid="2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30" y="1224280"/>
            <a:ext cx="10964545" cy="5579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692785"/>
            <a:ext cx="8657590" cy="611124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2759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4417" y="2649296"/>
            <a:ext cx="314206" cy="38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6584" y="2649296"/>
            <a:ext cx="323727" cy="39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0880" y="3501390"/>
            <a:ext cx="485902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82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1224000"/>
            <a:ext cx="11340000" cy="439075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1556740"/>
            <a:ext cx="11340000" cy="363103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1223365"/>
            <a:ext cx="11340000" cy="5273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0701" y="4046005"/>
            <a:ext cx="4351284" cy="46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836650"/>
            <a:ext cx="11340000" cy="4401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5013045"/>
            <a:ext cx="11340000" cy="184344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455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22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63750" y="2550160"/>
            <a:ext cx="112458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03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2216" y="4165531"/>
            <a:ext cx="437984" cy="39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547927"/>
            <a:ext cx="428463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538866"/>
            <a:ext cx="371334" cy="40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9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53965" y="2520315"/>
            <a:ext cx="403542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82317" y="3464355"/>
            <a:ext cx="2151838" cy="45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10680" y="4474845"/>
            <a:ext cx="369443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283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545" y="3168650"/>
            <a:ext cx="721550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933545"/>
            <a:ext cx="11340000" cy="26478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73125" y="4937125"/>
            <a:ext cx="628650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91765" y="5971540"/>
            <a:ext cx="28752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2025-06-22T17:54:31Z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