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655" y="3108960"/>
            <a:ext cx="11622405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15515"/>
            <a:ext cx="8973185" cy="210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465865"/>
            <a:ext cx="5988967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97475"/>
            <a:ext cx="687705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4" t="42771" b="3240"/>
          <a:stretch>
            <a:fillRect/>
          </a:stretch>
        </p:blipFill>
        <p:spPr>
          <a:xfrm>
            <a:off x="8668385" y="2990215"/>
            <a:ext cx="2981325" cy="28143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234815" y="1412875"/>
            <a:ext cx="41897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animBg="1"/>
      <p:bldP spid="22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65510" cy="3963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4149090"/>
            <a:ext cx="2289810" cy="257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5135" y="2130425"/>
            <a:ext cx="23431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54960"/>
            <a:ext cx="36918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770" y="3541395"/>
            <a:ext cx="58585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5770" y="4199255"/>
            <a:ext cx="311785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98875" y="4199255"/>
            <a:ext cx="38328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45770" y="4818380"/>
            <a:ext cx="74098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5770" y="5601335"/>
            <a:ext cx="55225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7" grpId="0" bldLvl="0" animBg="1"/>
      <p:bldP spid="26" grpId="0" bldLvl="0" animBg="1"/>
      <p:bldP spid="32" grpId="0" bldLvl="0" animBg="1"/>
      <p:bldP spid="37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17395"/>
            <a:ext cx="269938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91435"/>
            <a:ext cx="72828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2410" y="3342005"/>
            <a:ext cx="593344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05580"/>
            <a:ext cx="417576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709793"/>
            <a:ext cx="6046095" cy="4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452667"/>
            <a:ext cx="2447002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3063" b="23435"/>
          <a:stretch>
            <a:fillRect/>
          </a:stretch>
        </p:blipFill>
        <p:spPr>
          <a:xfrm>
            <a:off x="7680325" y="1224280"/>
            <a:ext cx="367216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7" grpId="0" bldLvl="0" animBg="1"/>
      <p:bldP spid="21" grpId="0" bldLvl="0" animBg="1"/>
      <p:bldP spid="25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980440"/>
            <a:ext cx="2409825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965" y="586460"/>
            <a:ext cx="103853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41870"/>
            <a:ext cx="3548994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490" y="4030345"/>
            <a:ext cx="55899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3325" y="4699635"/>
            <a:ext cx="40532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23010" y="5271770"/>
            <a:ext cx="46393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37590" y="5970270"/>
            <a:ext cx="51879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259455"/>
            <a:ext cx="3247390" cy="315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  <p:bldP spid="27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3452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0446" y="2645475"/>
            <a:ext cx="6036574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446" y="3389336"/>
            <a:ext cx="2408916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7190" y="4018915"/>
            <a:ext cx="1098613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6" t="47218" r="3846" b="2483"/>
          <a:stretch>
            <a:fillRect/>
          </a:stretch>
        </p:blipFill>
        <p:spPr>
          <a:xfrm>
            <a:off x="7176135" y="908685"/>
            <a:ext cx="3600405" cy="295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895" y="4279265"/>
            <a:ext cx="48336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5022092"/>
            <a:ext cx="2380352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9985" y="5673725"/>
            <a:ext cx="414528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171"/>
          <a:stretch>
            <a:fillRect/>
          </a:stretch>
        </p:blipFill>
        <p:spPr>
          <a:xfrm>
            <a:off x="6888480" y="4049395"/>
            <a:ext cx="476440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72061"/>
            <a:ext cx="2380352" cy="35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855" y="2623820"/>
            <a:ext cx="41624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15665"/>
            <a:ext cx="41357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749648"/>
            <a:ext cx="6017531" cy="4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7975" y="5391150"/>
            <a:ext cx="52635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71490" y="5420360"/>
            <a:ext cx="263271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53381"/>
          <a:stretch>
            <a:fillRect/>
          </a:stretch>
        </p:blipFill>
        <p:spPr>
          <a:xfrm>
            <a:off x="6888525" y="1224560"/>
            <a:ext cx="4739595" cy="26171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36855" y="4073525"/>
            <a:ext cx="37052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4" grpId="0" bldLvl="0" animBg="1"/>
      <p:bldP spid="21" grpId="0" animBg="1"/>
      <p:bldP spid="24" grpId="0" bldLvl="0" animBg="1"/>
      <p:bldP spid="29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6547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4231" y="4410482"/>
            <a:ext cx="322058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75055"/>
            <a:ext cx="10269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1330" y="3475990"/>
            <a:ext cx="503364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5455" y="4140835"/>
            <a:ext cx="31464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17345" y="4791710"/>
            <a:ext cx="52825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35455" y="5478780"/>
            <a:ext cx="43319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95425" y="6127115"/>
            <a:ext cx="29933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3698"/>
          <a:stretch>
            <a:fillRect/>
          </a:stretch>
        </p:blipFill>
        <p:spPr>
          <a:xfrm>
            <a:off x="8024495" y="3345815"/>
            <a:ext cx="3544570" cy="31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4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7285"/>
            <a:ext cx="1110162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9660" y="1778000"/>
            <a:ext cx="46101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5700" y="2494280"/>
            <a:ext cx="40849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60" y="3255010"/>
            <a:ext cx="9188450" cy="196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794" y="5464515"/>
            <a:ext cx="5891036" cy="4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9794" y="6248159"/>
            <a:ext cx="3346332" cy="3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4" t="42771" b="3240"/>
          <a:stretch>
            <a:fillRect/>
          </a:stretch>
        </p:blipFill>
        <p:spPr>
          <a:xfrm>
            <a:off x="6887845" y="447040"/>
            <a:ext cx="274510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1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2025-06-23T12:40:49Z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