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6295"/>
          <a:stretch>
            <a:fillRect/>
          </a:stretch>
        </p:blipFill>
        <p:spPr>
          <a:xfrm>
            <a:off x="2279650" y="2957830"/>
            <a:ext cx="7877175" cy="1107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07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35465" y="2928869"/>
            <a:ext cx="209471" cy="4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0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06550" y="4178300"/>
            <a:ext cx="2331720" cy="123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03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14080" y="1478280"/>
            <a:ext cx="1717040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7254" y="4942539"/>
            <a:ext cx="333249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8456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59935" y="5253355"/>
            <a:ext cx="2118995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8640"/>
            <a:ext cx="8321040" cy="61804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90140" y="5564505"/>
            <a:ext cx="328803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900" y="665200"/>
            <a:ext cx="10896081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023110" y="4989830"/>
            <a:ext cx="729932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61845" y="5974715"/>
            <a:ext cx="496316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85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0680" y="2963545"/>
            <a:ext cx="10604500" cy="228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619105" cy="60699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72640" y="3260090"/>
            <a:ext cx="5337810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55365" y="6142990"/>
            <a:ext cx="203898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48075" y="4746625"/>
            <a:ext cx="2570480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5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014980"/>
            <a:ext cx="8282940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58035" y="4553585"/>
            <a:ext cx="213614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764895"/>
            <a:ext cx="1097085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4395" y="2470150"/>
            <a:ext cx="6607810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35555" y="4021455"/>
            <a:ext cx="465010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522855" y="5568950"/>
            <a:ext cx="261810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342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452695" y="4262153"/>
            <a:ext cx="361813" cy="41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13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60"/>
          <a:stretch>
            <a:fillRect/>
          </a:stretch>
        </p:blipFill>
        <p:spPr>
          <a:xfrm>
            <a:off x="1199515" y="4004945"/>
            <a:ext cx="11339830" cy="9089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0"/>
          <a:stretch>
            <a:fillRect/>
          </a:stretch>
        </p:blipFill>
        <p:spPr>
          <a:xfrm>
            <a:off x="551815" y="1125500"/>
            <a:ext cx="11339830" cy="482953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177415" y="2815590"/>
            <a:ext cx="498665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70760" y="4439285"/>
            <a:ext cx="24041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271395" y="5266055"/>
            <a:ext cx="238125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7383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5470" y="2545715"/>
            <a:ext cx="49657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70" y="3489960"/>
            <a:ext cx="53892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5470" y="4370070"/>
            <a:ext cx="82423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5470" y="5328920"/>
            <a:ext cx="91363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95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052830"/>
            <a:ext cx="10906760" cy="56337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2741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5470" y="3943985"/>
            <a:ext cx="9429115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8345" y="5598795"/>
            <a:ext cx="772287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60743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85470" y="2386330"/>
            <a:ext cx="10600690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5470" y="4239260"/>
            <a:ext cx="10666730" cy="17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85828"/>
            <a:ext cx="361812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852541"/>
            <a:ext cx="380856" cy="42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95632"/>
            <a:ext cx="399898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4495"/>
            <a:ext cx="9691370" cy="6428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880235"/>
            <a:ext cx="50863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3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833787"/>
            <a:ext cx="457027" cy="4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120" y="3933190"/>
            <a:ext cx="9606915" cy="28143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40" y="548640"/>
            <a:ext cx="9606915" cy="3526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3357245"/>
            <a:ext cx="5943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8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196829"/>
            <a:ext cx="390377" cy="4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2025-06-22T12:31:14Z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