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" y="3120390"/>
            <a:ext cx="1214628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613255"/>
            <a:ext cx="11340000" cy="363103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657860" y="2626995"/>
            <a:ext cx="10737850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5220"/>
            <a:ext cx="10833100" cy="5624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0940" y="5142865"/>
            <a:ext cx="51936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6123940"/>
            <a:ext cx="63207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24000"/>
            <a:ext cx="11340000" cy="47929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584" y="2548497"/>
            <a:ext cx="3427707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15" y="3444240"/>
            <a:ext cx="100069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4545" y="4416425"/>
            <a:ext cx="74091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9615" y="5393055"/>
            <a:ext cx="25634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39949" y="4008314"/>
            <a:ext cx="1161612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43075" y="4245610"/>
            <a:ext cx="1376045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7395" y="3628390"/>
            <a:ext cx="40493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0885" y="4716145"/>
            <a:ext cx="47517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38712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57860" y="2572385"/>
            <a:ext cx="720217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8495" y="4138930"/>
            <a:ext cx="666305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3832225"/>
            <a:ext cx="91998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0831" y="5016427"/>
            <a:ext cx="1799546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052830"/>
            <a:ext cx="10862945" cy="570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918585"/>
            <a:ext cx="538353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240" y="5748655"/>
            <a:ext cx="177673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32480" y="5946140"/>
            <a:ext cx="188214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14620" y="5946140"/>
            <a:ext cx="215455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205"/>
            <a:ext cx="11340000" cy="3860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573145"/>
            <a:ext cx="39477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3644265"/>
            <a:ext cx="36341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4552315"/>
            <a:ext cx="735965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8835" y="5385435"/>
            <a:ext cx="47282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770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3669030"/>
            <a:ext cx="1039304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2495" y="5285740"/>
            <a:ext cx="977138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2025-06-23T05:28:45Z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