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2205355"/>
            <a:ext cx="7444105" cy="2886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2425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7345" y="4475551"/>
            <a:ext cx="309597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4297070"/>
            <a:ext cx="847405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4107180"/>
            <a:ext cx="54927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545" y="5020310"/>
            <a:ext cx="70326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3300095"/>
            <a:ext cx="86112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1135" y="4070985"/>
            <a:ext cx="452755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31135" y="4945380"/>
            <a:ext cx="24206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5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3008242"/>
            <a:ext cx="437984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388862"/>
            <a:ext cx="371335" cy="40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366437"/>
            <a:ext cx="342769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141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35" y="2450061"/>
            <a:ext cx="542720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844290"/>
            <a:ext cx="39858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625" y="4763770"/>
            <a:ext cx="161036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250"/>
            <a:ext cx="11340000" cy="329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2727325"/>
            <a:ext cx="102247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3120" y="3624580"/>
            <a:ext cx="46526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45030" y="4453255"/>
            <a:ext cx="306133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35400" y="4136390"/>
            <a:ext cx="1235075" cy="73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4357" y="4311923"/>
            <a:ext cx="1152090" cy="5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763" y="5646210"/>
            <a:ext cx="1047355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150" y="4644390"/>
            <a:ext cx="7216775" cy="200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21385"/>
            <a:ext cx="1131247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93215" y="2386330"/>
            <a:ext cx="524700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3215" y="3266440"/>
            <a:ext cx="564959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94155" y="4197350"/>
            <a:ext cx="28251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94790" y="4996815"/>
            <a:ext cx="23094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93215" y="5911850"/>
            <a:ext cx="13722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0" grpId="0" bldLvl="0" animBg="1"/>
      <p:bldP spid="25" grpId="0" bldLvl="0" animBg="1"/>
      <p:bldP spid="3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532745" cy="57080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412595"/>
            <a:ext cx="11340000" cy="3832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70" y="2456815"/>
            <a:ext cx="712724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70" y="3271520"/>
            <a:ext cx="704532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" y="4471035"/>
            <a:ext cx="77876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" y="926465"/>
            <a:ext cx="10909935" cy="577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268450"/>
            <a:ext cx="11340000" cy="48823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01370" y="2302510"/>
            <a:ext cx="869569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1370" y="2971165"/>
            <a:ext cx="68872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370" y="3881120"/>
            <a:ext cx="59893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1370" y="4753610"/>
            <a:ext cx="33572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01370" y="5542280"/>
            <a:ext cx="337248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1" grpId="0" bldLvl="0" animBg="1"/>
      <p:bldP spid="25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1475"/>
            <a:ext cx="11340000" cy="432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4171599"/>
            <a:ext cx="371334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38224"/>
            <a:ext cx="428463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719235"/>
            <a:ext cx="371335" cy="3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2405232"/>
            <a:ext cx="495113" cy="4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3338788"/>
            <a:ext cx="1209219" cy="4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4281869"/>
            <a:ext cx="790277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5215424"/>
            <a:ext cx="1294911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894455"/>
            <a:ext cx="41109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2085" y="4832985"/>
            <a:ext cx="16383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008735"/>
            <a:ext cx="11340000" cy="418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2475" y="2579370"/>
            <a:ext cx="498856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11400" y="4007485"/>
            <a:ext cx="260858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990" y="5373725"/>
            <a:ext cx="11340000" cy="115075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496185" y="5499100"/>
            <a:ext cx="229616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67330"/>
            <a:ext cx="430085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503" y="4253252"/>
            <a:ext cx="2494609" cy="4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40585" y="5110480"/>
            <a:ext cx="24282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6312535" y="908685"/>
            <a:ext cx="5808390" cy="54914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274435" y="2543810"/>
            <a:ext cx="485203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14005" y="3943350"/>
            <a:ext cx="378587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93075" y="5385435"/>
            <a:ext cx="226568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3" grpId="0" bldLvl="0" animBg="1"/>
      <p:bldP spid="17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2025-06-23T02:13:37Z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