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560" y="2564765"/>
            <a:ext cx="9377045" cy="1965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1340000" cy="5608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5475" y="2573020"/>
            <a:ext cx="68967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495" y="3429000"/>
            <a:ext cx="677862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266565"/>
            <a:ext cx="297942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860" y="5200015"/>
            <a:ext cx="82835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860" y="6070600"/>
            <a:ext cx="64496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5" y="1152525"/>
            <a:ext cx="10932160" cy="56921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59535" y="3757930"/>
            <a:ext cx="93960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1430" y="4672330"/>
            <a:ext cx="23564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0770" y="5496560"/>
            <a:ext cx="772287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0770" y="6223000"/>
            <a:ext cx="342455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4243893"/>
            <a:ext cx="342770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700097"/>
            <a:ext cx="31420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015615"/>
            <a:ext cx="8035925" cy="210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68450"/>
            <a:ext cx="11340000" cy="519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4070" y="3203575"/>
            <a:ext cx="26054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070" y="4090035"/>
            <a:ext cx="8187055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039" y="5891676"/>
            <a:ext cx="3627657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712210"/>
            <a:ext cx="100514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92955"/>
            <a:ext cx="603631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524500"/>
            <a:ext cx="41694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9" t="66180" r="24801"/>
          <a:stretch>
            <a:fillRect/>
          </a:stretch>
        </p:blipFill>
        <p:spPr>
          <a:xfrm>
            <a:off x="6600190" y="4797425"/>
            <a:ext cx="5023485" cy="178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1340000" cy="5792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48631" y="4191016"/>
            <a:ext cx="323727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6717" y="5782157"/>
            <a:ext cx="209471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8435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2553" y="2056067"/>
            <a:ext cx="304685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3031" y="3647348"/>
            <a:ext cx="323727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63576" y="3033381"/>
            <a:ext cx="1704332" cy="5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005" y="4947516"/>
            <a:ext cx="323727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4811" y="5823637"/>
            <a:ext cx="1133047" cy="4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6477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022600"/>
            <a:ext cx="90868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24000"/>
            <a:ext cx="11340000" cy="4860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57829" y="2891647"/>
            <a:ext cx="573188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860" y="3796665"/>
            <a:ext cx="35140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860" y="4683125"/>
            <a:ext cx="69195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860" y="5588635"/>
            <a:ext cx="59759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12803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13897"/>
            <a:ext cx="342769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665" y="2972435"/>
            <a:ext cx="19551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0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00730" y="4558030"/>
            <a:ext cx="4006215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1090846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756305" y="3732380"/>
            <a:ext cx="329726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107703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0036" y="4213712"/>
            <a:ext cx="415984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005115"/>
            <a:ext cx="437984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92128"/>
            <a:ext cx="371334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3803" y="5274789"/>
            <a:ext cx="733148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3017979"/>
            <a:ext cx="1428212" cy="41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3943596"/>
            <a:ext cx="504634" cy="41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6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66215" y="2942590"/>
            <a:ext cx="17500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444990" cy="6141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0700" y="2671445"/>
            <a:ext cx="51276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0700" y="3429000"/>
            <a:ext cx="246951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0700" y="4672330"/>
            <a:ext cx="549846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05940" y="5779770"/>
            <a:ext cx="501396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