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90" y="3078480"/>
            <a:ext cx="11531600" cy="631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556740"/>
            <a:ext cx="11340000" cy="27763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09320" y="3133090"/>
            <a:ext cx="5186680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9125585" cy="61404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21865" y="2850515"/>
            <a:ext cx="574992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59480" y="4026535"/>
            <a:ext cx="270764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458845" y="5168265"/>
            <a:ext cx="157988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58845" y="6141720"/>
            <a:ext cx="10096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7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019665" cy="60515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41500" y="3154045"/>
            <a:ext cx="6363335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41980" y="4473575"/>
            <a:ext cx="339026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41980" y="5692775"/>
            <a:ext cx="223329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645650" cy="60204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52600" y="4457700"/>
            <a:ext cx="9438005" cy="21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65" y="908405"/>
            <a:ext cx="11340000" cy="5602965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1127125" y="3950970"/>
            <a:ext cx="284670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016000" y="5404485"/>
            <a:ext cx="303847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92785"/>
            <a:ext cx="7928610" cy="60534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261870" y="2831465"/>
            <a:ext cx="7785735" cy="197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175635" y="4855210"/>
            <a:ext cx="290830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395345" y="5839460"/>
            <a:ext cx="274320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6" grpId="0" bldLvl="0" animBg="1"/>
      <p:bldP spid="5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10168890" cy="60617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9605" y="3091180"/>
            <a:ext cx="752602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8785" y="4463415"/>
            <a:ext cx="301625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51330" y="5657215"/>
            <a:ext cx="321881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620115"/>
            <a:ext cx="10888519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882775" y="2364740"/>
            <a:ext cx="330200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82775" y="3750945"/>
            <a:ext cx="164846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23720" y="4638675"/>
            <a:ext cx="116522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06245" y="5428615"/>
            <a:ext cx="312356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21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936980"/>
            <a:ext cx="11340000" cy="5602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56335" y="3890645"/>
            <a:ext cx="695261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37815" y="5501005"/>
            <a:ext cx="221043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2025-06-23T02:38:46Z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