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3"/>
    <p:sldId id="357" r:id="rId4"/>
    <p:sldId id="356" r:id="rId5"/>
    <p:sldId id="355" r:id="rId6"/>
    <p:sldId id="354" r:id="rId7"/>
    <p:sldId id="353" r:id="rId8"/>
    <p:sldId id="351" r:id="rId9"/>
    <p:sldId id="349" r:id="rId10"/>
    <p:sldId id="348" r:id="rId11"/>
    <p:sldId id="347" r:id="rId12"/>
    <p:sldId id="346" r:id="rId13"/>
    <p:sldId id="344" r:id="rId14"/>
    <p:sldId id="343" r:id="rId15"/>
    <p:sldId id="340" r:id="rId16"/>
    <p:sldId id="339" r:id="rId17"/>
    <p:sldId id="338" r:id="rId18"/>
    <p:sldId id="337" r:id="rId19"/>
    <p:sldId id="335" r:id="rId20"/>
    <p:sldId id="334" r:id="rId21"/>
    <p:sldId id="333" r:id="rId22"/>
    <p:sldId id="332" r:id="rId23"/>
    <p:sldId id="331" r:id="rId24"/>
    <p:sldId id="330" r:id="rId25"/>
    <p:sldId id="328" r:id="rId26"/>
    <p:sldId id="327" r:id="rId27"/>
    <p:sldId id="326" r:id="rId28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7650" y="3123565"/>
            <a:ext cx="11650980" cy="6127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442575" cy="553529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482455" y="5055870"/>
            <a:ext cx="713105" cy="779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247" r="13574" b="25391"/>
          <a:stretch>
            <a:fillRect/>
          </a:stretch>
        </p:blipFill>
        <p:spPr>
          <a:xfrm>
            <a:off x="8449310" y="404495"/>
            <a:ext cx="3228975" cy="20421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271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9823" y="2539797"/>
            <a:ext cx="342770" cy="400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516" r="57234" b="23600"/>
          <a:stretch>
            <a:fillRect/>
          </a:stretch>
        </p:blipFill>
        <p:spPr>
          <a:xfrm>
            <a:off x="2279650" y="3860800"/>
            <a:ext cx="4849495" cy="25200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326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73853" y="4366342"/>
            <a:ext cx="1018790" cy="438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163" r="16816" b="26857"/>
          <a:stretch>
            <a:fillRect/>
          </a:stretch>
        </p:blipFill>
        <p:spPr>
          <a:xfrm>
            <a:off x="5232400" y="3914775"/>
            <a:ext cx="3220720" cy="27863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439265"/>
            <a:ext cx="11340000" cy="400531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00302" y="4853315"/>
            <a:ext cx="371334" cy="4100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70" y="5804255"/>
            <a:ext cx="11340000" cy="815586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091" b="21429"/>
          <a:stretch>
            <a:fillRect/>
          </a:stretch>
        </p:blipFill>
        <p:spPr>
          <a:xfrm>
            <a:off x="8472805" y="692785"/>
            <a:ext cx="2908300" cy="20713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621030"/>
            <a:ext cx="10321290" cy="45351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07320" y="3530600"/>
            <a:ext cx="743585" cy="740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180" t="13373" b="21444"/>
          <a:stretch>
            <a:fillRect/>
          </a:stretch>
        </p:blipFill>
        <p:spPr>
          <a:xfrm>
            <a:off x="3361055" y="4819650"/>
            <a:ext cx="4480560" cy="19519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7241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609" r="6653" b="32283"/>
          <a:stretch>
            <a:fillRect/>
          </a:stretch>
        </p:blipFill>
        <p:spPr>
          <a:xfrm>
            <a:off x="7248525" y="3141345"/>
            <a:ext cx="3909060" cy="333248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775" y="1080490"/>
            <a:ext cx="11340000" cy="5530344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680720" y="2110105"/>
            <a:ext cx="5207635" cy="534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0720" y="3118485"/>
            <a:ext cx="4757420" cy="465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0720" y="3967480"/>
            <a:ext cx="6051550" cy="527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80720" y="5040630"/>
            <a:ext cx="3380740" cy="473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80720" y="6027420"/>
            <a:ext cx="10197465" cy="488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  <p:bldP spid="14" grpId="0" bldLvl="0" animBg="1"/>
      <p:bldP spid="17" grpId="0" bldLvl="0" animBg="1"/>
      <p:bldP spid="20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621030"/>
            <a:ext cx="10483215" cy="382143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6140" y="4250055"/>
            <a:ext cx="7133590" cy="25406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440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407"/>
          <a:stretch>
            <a:fillRect/>
          </a:stretch>
        </p:blipFill>
        <p:spPr>
          <a:xfrm>
            <a:off x="4008120" y="2564765"/>
            <a:ext cx="3242355" cy="403860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2779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203" r="41584"/>
          <a:stretch>
            <a:fillRect/>
          </a:stretch>
        </p:blipFill>
        <p:spPr>
          <a:xfrm>
            <a:off x="5952490" y="2349500"/>
            <a:ext cx="3312750" cy="40386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3889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213" r="6026" b="42113"/>
          <a:stretch>
            <a:fillRect/>
          </a:stretch>
        </p:blipFill>
        <p:spPr>
          <a:xfrm>
            <a:off x="4224020" y="4004945"/>
            <a:ext cx="2446655" cy="27616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915" y="1124305"/>
            <a:ext cx="11340000" cy="206689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417" r="10466"/>
          <a:stretch>
            <a:fillRect/>
          </a:stretch>
        </p:blipFill>
        <p:spPr>
          <a:xfrm>
            <a:off x="3719830" y="2924810"/>
            <a:ext cx="3319780" cy="3799205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66137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1945" y="2228850"/>
            <a:ext cx="6861810" cy="472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45" y="3114675"/>
            <a:ext cx="4768215" cy="570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45" y="4099560"/>
            <a:ext cx="6149340" cy="994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21945" y="5507355"/>
            <a:ext cx="10192385" cy="548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407"/>
          <a:stretch>
            <a:fillRect/>
          </a:stretch>
        </p:blipFill>
        <p:spPr>
          <a:xfrm>
            <a:off x="8256270" y="1124585"/>
            <a:ext cx="3242355" cy="4038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3" grpId="0" bldLvl="0" animBg="1"/>
      <p:bldP spid="17" grpId="0" bldLvl="0" animBg="1"/>
      <p:bldP spid="22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11340000" cy="5457724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1945" y="2258060"/>
            <a:ext cx="7550785" cy="480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45" y="3187700"/>
            <a:ext cx="7642225" cy="473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21945" y="4126865"/>
            <a:ext cx="6690995" cy="448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321945" y="5033645"/>
            <a:ext cx="7673340" cy="475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321945" y="5948045"/>
            <a:ext cx="7517130" cy="485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203" r="41584"/>
          <a:stretch>
            <a:fillRect/>
          </a:stretch>
        </p:blipFill>
        <p:spPr>
          <a:xfrm>
            <a:off x="8616315" y="621030"/>
            <a:ext cx="2534920" cy="3090545"/>
          </a:xfrm>
          <a:prstGeom prst="rect">
            <a:avLst/>
          </a:prstGeom>
        </p:spPr>
      </p:pic>
      <p:pic>
        <p:nvPicPr>
          <p:cNvPr id="38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417" r="10466"/>
          <a:stretch>
            <a:fillRect/>
          </a:stretch>
        </p:blipFill>
        <p:spPr>
          <a:xfrm>
            <a:off x="8760460" y="3789045"/>
            <a:ext cx="2540000" cy="29070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7" grpId="0" bldLvl="0" animBg="1"/>
      <p:bldP spid="23" grpId="0" bldLvl="0" animBg="1"/>
      <p:bldP spid="28" grpId="0" bldLvl="0" animBg="1"/>
      <p:bldP spid="35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2758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00302" y="4623333"/>
            <a:ext cx="371334" cy="399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834" r="56820" b="21010"/>
          <a:stretch>
            <a:fillRect/>
          </a:stretch>
        </p:blipFill>
        <p:spPr>
          <a:xfrm>
            <a:off x="6240145" y="4149090"/>
            <a:ext cx="2907030" cy="14535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773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62216" y="3551291"/>
            <a:ext cx="371334" cy="400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530" r="16816" b="22685"/>
          <a:stretch>
            <a:fillRect/>
          </a:stretch>
        </p:blipFill>
        <p:spPr>
          <a:xfrm>
            <a:off x="3935730" y="4437380"/>
            <a:ext cx="2660650" cy="23088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77517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388"/>
          <a:stretch>
            <a:fillRect/>
          </a:stretch>
        </p:blipFill>
        <p:spPr>
          <a:xfrm>
            <a:off x="1271905" y="3201670"/>
            <a:ext cx="9338945" cy="31184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1655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777934" y="3572328"/>
            <a:ext cx="837884" cy="391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388"/>
          <a:stretch>
            <a:fillRect/>
          </a:stretch>
        </p:blipFill>
        <p:spPr>
          <a:xfrm>
            <a:off x="2496820" y="4240530"/>
            <a:ext cx="7331075" cy="2447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020" y="1080490"/>
            <a:ext cx="11340000" cy="5474482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608965" y="2195195"/>
            <a:ext cx="6035675" cy="1535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08965" y="4096385"/>
            <a:ext cx="7332980" cy="494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608934" y="5067134"/>
            <a:ext cx="3599093" cy="429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608965" y="5949950"/>
            <a:ext cx="9711690" cy="511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20" grpId="0" bldLvl="0" animBg="1"/>
      <p:bldP spid="27" grpId="0" bldLvl="0" animBg="1"/>
      <p:bldP spid="2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620" y="1224280"/>
            <a:ext cx="11057255" cy="555561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35050" y="4219575"/>
            <a:ext cx="3776980" cy="2370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4096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45" y="2337435"/>
            <a:ext cx="3792220" cy="439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3258820"/>
            <a:ext cx="7190105" cy="497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45" y="4206240"/>
            <a:ext cx="3036570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45" y="5114925"/>
            <a:ext cx="5454015" cy="454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45" y="6003290"/>
            <a:ext cx="6894830" cy="490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771" t="50554"/>
          <a:stretch>
            <a:fillRect/>
          </a:stretch>
        </p:blipFill>
        <p:spPr>
          <a:xfrm>
            <a:off x="6240145" y="3141345"/>
            <a:ext cx="5590540" cy="2232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  <p:bldP spid="13" grpId="0" bldLvl="0" animBg="1"/>
      <p:bldP spid="15" grpId="0" bldLvl="0" animBg="1"/>
      <p:bldP spid="1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2262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00302" y="3609775"/>
            <a:ext cx="371334" cy="400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887" b="25391"/>
          <a:stretch>
            <a:fillRect/>
          </a:stretch>
        </p:blipFill>
        <p:spPr>
          <a:xfrm>
            <a:off x="5187315" y="4587875"/>
            <a:ext cx="2485390" cy="21818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09931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15" y="3140430"/>
            <a:ext cx="11340000" cy="1955172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326" r="4861" b="20412"/>
          <a:stretch>
            <a:fillRect/>
          </a:stretch>
        </p:blipFill>
        <p:spPr>
          <a:xfrm>
            <a:off x="8040370" y="3034030"/>
            <a:ext cx="3947795" cy="360108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915" y="1340205"/>
            <a:ext cx="11340000" cy="4524827"/>
          </a:xfrm>
          <a:prstGeom prst="rect">
            <a:avLst/>
          </a:prstGeom>
        </p:spPr>
      </p:pic>
      <p:sp useBgFill="1">
        <p:nvSpPr>
          <p:cNvPr id="19" name="矩形 18"/>
          <p:cNvSpPr/>
          <p:nvPr/>
        </p:nvSpPr>
        <p:spPr bwMode="white">
          <a:xfrm>
            <a:off x="657860" y="4302125"/>
            <a:ext cx="6682740" cy="1513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98137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321945" y="3246755"/>
            <a:ext cx="8894445" cy="557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326" r="4861" b="20412"/>
          <a:stretch>
            <a:fillRect/>
          </a:stretch>
        </p:blipFill>
        <p:spPr>
          <a:xfrm>
            <a:off x="7824470" y="2780665"/>
            <a:ext cx="3947795" cy="36010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67</cp:revision>
  <dcterms:created xsi:type="dcterms:W3CDTF">2015-09-16T06:44:00Z</dcterms:created>
  <dcterms:modified xsi:type="dcterms:W3CDTF">2025-06-23T07:14:27Z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