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3141345"/>
            <a:ext cx="9465945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75" y="549275"/>
            <a:ext cx="8427085" cy="616648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460500" y="2038350"/>
            <a:ext cx="30137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60500" y="2821305"/>
            <a:ext cx="21558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51915" y="3529330"/>
            <a:ext cx="41071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60500" y="4258945"/>
            <a:ext cx="3013710" cy="173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567180" y="6311900"/>
            <a:ext cx="466280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040" y="1930400"/>
            <a:ext cx="346710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  <p:bldP spid="38" grpId="0" bldLvl="0" animBg="1"/>
      <p:bldP spid="42" grpId="0" bldLvl="0" animBg="1"/>
      <p:bldP spid="45" grpId="0" animBg="1"/>
      <p:bldP spid="24" grpId="1" animBg="1"/>
      <p:bldP spid="31" grpId="1" animBg="1"/>
      <p:bldP spid="38" grpId="1" animBg="1"/>
      <p:bldP spid="42" grpId="1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91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247390"/>
            <a:ext cx="45681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745" y="4152265"/>
            <a:ext cx="48304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2020" y="5140960"/>
            <a:ext cx="493395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07455" y="6114755"/>
            <a:ext cx="6265088" cy="4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97915"/>
            <a:ext cx="101361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5445" y="2765425"/>
            <a:ext cx="589407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8350" y="3642489"/>
            <a:ext cx="2187223" cy="209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7350" y="6137910"/>
            <a:ext cx="569150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097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3163570"/>
            <a:ext cx="5617210" cy="157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5541" y="5189845"/>
            <a:ext cx="2447002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2015" y="6075680"/>
            <a:ext cx="27940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75380" y="6113780"/>
            <a:ext cx="35687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881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04720"/>
            <a:ext cx="9134475" cy="266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163688"/>
            <a:ext cx="6398387" cy="4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t="33462" b="20672"/>
          <a:stretch>
            <a:fillRect/>
          </a:stretch>
        </p:blipFill>
        <p:spPr>
          <a:xfrm>
            <a:off x="7536180" y="4077335"/>
            <a:ext cx="4441825" cy="243649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999740" y="1124585"/>
            <a:ext cx="379793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95" y="5266690"/>
            <a:ext cx="9354820" cy="15716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35" y="693420"/>
            <a:ext cx="9159875" cy="5283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94180" y="3284855"/>
            <a:ext cx="495236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3360" y="4066540"/>
            <a:ext cx="432498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80845" y="5369560"/>
            <a:ext cx="47332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1005" y="6179820"/>
            <a:ext cx="55187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2" grpId="0" animBg="1"/>
      <p:bldP spid="12" grpId="0" animBg="1"/>
      <p:bldP spid="7" grpId="1" animBg="1"/>
      <p:bldP spid="9" grpId="1" animBg="1"/>
      <p:bldP spid="2" grpId="1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8925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6255" y="3478530"/>
            <a:ext cx="5010785" cy="142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02740" y="5135245"/>
            <a:ext cx="5743575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04361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65860" y="1878330"/>
            <a:ext cx="551243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1080" y="2689860"/>
            <a:ext cx="65170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65860" y="3601085"/>
            <a:ext cx="8610600" cy="218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28370" y="6101080"/>
            <a:ext cx="61550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4" t="45406"/>
          <a:stretch>
            <a:fillRect/>
          </a:stretch>
        </p:blipFill>
        <p:spPr>
          <a:xfrm>
            <a:off x="8184560" y="3357245"/>
            <a:ext cx="3699465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4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79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4149090"/>
            <a:ext cx="346710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2025-06-22T14:00:37Z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