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4" r:id="rId4"/>
    <p:sldId id="352" r:id="rId5"/>
    <p:sldId id="350" r:id="rId6"/>
    <p:sldId id="349" r:id="rId7"/>
    <p:sldId id="347" r:id="rId8"/>
    <p:sldId id="346" r:id="rId9"/>
    <p:sldId id="345" r:id="rId10"/>
    <p:sldId id="344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6230" y="2853055"/>
            <a:ext cx="6774815" cy="981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9" b="23273"/>
          <a:stretch>
            <a:fillRect/>
          </a:stretch>
        </p:blipFill>
        <p:spPr>
          <a:xfrm>
            <a:off x="6054090" y="3141345"/>
            <a:ext cx="5400085" cy="33841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803" y="3455331"/>
            <a:ext cx="818841" cy="4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6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94985" y="3428365"/>
            <a:ext cx="301688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7" t="22868" r="2845" b="23270"/>
          <a:stretch>
            <a:fillRect/>
          </a:stretch>
        </p:blipFill>
        <p:spPr>
          <a:xfrm>
            <a:off x="4512310" y="4436745"/>
            <a:ext cx="5112975" cy="237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719435" cy="55873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19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99535" y="3326765"/>
            <a:ext cx="2041525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62" b="30479"/>
          <a:stretch>
            <a:fillRect/>
          </a:stretch>
        </p:blipFill>
        <p:spPr>
          <a:xfrm>
            <a:off x="7968615" y="2997200"/>
            <a:ext cx="2705100" cy="370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9722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7665" y="3861435"/>
            <a:ext cx="3712210" cy="285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53934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08965" y="2405380"/>
            <a:ext cx="3420745" cy="234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755" y="5121413"/>
            <a:ext cx="5808060" cy="48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1755" y="6102914"/>
            <a:ext cx="2466045" cy="3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6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4" b="48453"/>
          <a:stretch>
            <a:fillRect/>
          </a:stretch>
        </p:blipFill>
        <p:spPr>
          <a:xfrm>
            <a:off x="8337550" y="3193415"/>
            <a:ext cx="4024630" cy="31883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5" b="87333"/>
          <a:stretch>
            <a:fillRect/>
          </a:stretch>
        </p:blipFill>
        <p:spPr>
          <a:xfrm>
            <a:off x="1271270" y="5085080"/>
            <a:ext cx="5976620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4"/>
          <a:stretch>
            <a:fillRect/>
          </a:stretch>
        </p:blipFill>
        <p:spPr>
          <a:xfrm>
            <a:off x="1271270" y="903605"/>
            <a:ext cx="10168890" cy="57645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71270" y="1844675"/>
            <a:ext cx="5928360" cy="138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40790" y="3571240"/>
            <a:ext cx="8676640" cy="212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40790" y="5780405"/>
            <a:ext cx="574738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51065" y="845185"/>
            <a:ext cx="3853180" cy="258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4" b="48453"/>
          <a:stretch>
            <a:fillRect/>
          </a:stretch>
        </p:blipFill>
        <p:spPr>
          <a:xfrm>
            <a:off x="8256270" y="542925"/>
            <a:ext cx="4024630" cy="318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11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07670" y="2296160"/>
            <a:ext cx="28454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8940" y="3227070"/>
            <a:ext cx="499300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2895" y="4265295"/>
            <a:ext cx="31007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4" r="6570" b="48453"/>
          <a:stretch>
            <a:fillRect/>
          </a:stretch>
        </p:blipFill>
        <p:spPr>
          <a:xfrm>
            <a:off x="7464425" y="1268730"/>
            <a:ext cx="3743960" cy="350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424940"/>
            <a:ext cx="9805035" cy="5069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/>
          <a:stretch>
            <a:fillRect/>
          </a:stretch>
        </p:blipFill>
        <p:spPr>
          <a:xfrm>
            <a:off x="9996805" y="2717800"/>
            <a:ext cx="2054860" cy="2892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02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433652" y="3380724"/>
            <a:ext cx="380856" cy="41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62"/>
          <a:stretch>
            <a:fillRect/>
          </a:stretch>
        </p:blipFill>
        <p:spPr>
          <a:xfrm>
            <a:off x="911860" y="5805450"/>
            <a:ext cx="11339830" cy="93634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2" r="17454" b="20644"/>
          <a:stretch>
            <a:fillRect/>
          </a:stretch>
        </p:blipFill>
        <p:spPr>
          <a:xfrm>
            <a:off x="2279650" y="2845435"/>
            <a:ext cx="6570345" cy="295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46435" cy="5659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1875" y="5097780"/>
            <a:ext cx="164084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780" y="6010275"/>
            <a:ext cx="22040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/>
          <a:stretch>
            <a:fillRect/>
          </a:stretch>
        </p:blipFill>
        <p:spPr>
          <a:xfrm>
            <a:off x="10137140" y="1917065"/>
            <a:ext cx="2008505" cy="282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77475" cy="4963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0329"/>
          <a:stretch>
            <a:fillRect/>
          </a:stretch>
        </p:blipFill>
        <p:spPr>
          <a:xfrm>
            <a:off x="9480550" y="3926840"/>
            <a:ext cx="2711450" cy="23964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3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3425" y="1424305"/>
            <a:ext cx="24980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348230"/>
            <a:ext cx="102946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46120"/>
            <a:ext cx="5584825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2580" y="5140325"/>
            <a:ext cx="39979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r="34814"/>
          <a:stretch>
            <a:fillRect/>
          </a:stretch>
        </p:blipFill>
        <p:spPr>
          <a:xfrm>
            <a:off x="7752715" y="3096260"/>
            <a:ext cx="3048635" cy="358902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t="-771"/>
          <a:stretch>
            <a:fillRect/>
          </a:stretch>
        </p:blipFill>
        <p:spPr>
          <a:xfrm>
            <a:off x="7752080" y="3213100"/>
            <a:ext cx="3049270" cy="340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5225"/>
            <a:ext cx="10991681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3084" y="3748399"/>
            <a:ext cx="6303373" cy="46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215" y="4672330"/>
            <a:ext cx="674116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580" y="5506085"/>
            <a:ext cx="5038725" cy="10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r="34814"/>
          <a:stretch>
            <a:fillRect/>
          </a:stretch>
        </p:blipFill>
        <p:spPr>
          <a:xfrm>
            <a:off x="8543925" y="2432685"/>
            <a:ext cx="3048635" cy="35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2251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35280" y="3223895"/>
            <a:ext cx="450913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213860"/>
            <a:ext cx="9727565" cy="252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r="34814"/>
          <a:stretch>
            <a:fillRect/>
          </a:stretch>
        </p:blipFill>
        <p:spPr>
          <a:xfrm>
            <a:off x="9028430" y="1844675"/>
            <a:ext cx="2962910" cy="348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71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55470"/>
            <a:ext cx="2542216" cy="38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71850"/>
            <a:ext cx="67557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307449"/>
            <a:ext cx="3780000" cy="36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r="34814"/>
          <a:stretch>
            <a:fillRect/>
          </a:stretch>
        </p:blipFill>
        <p:spPr>
          <a:xfrm>
            <a:off x="8256270" y="1224280"/>
            <a:ext cx="3336290" cy="3928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30217"/>
            <a:ext cx="361812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8" t="10375" r="63809" b="22144"/>
          <a:stretch>
            <a:fillRect/>
          </a:stretch>
        </p:blipFill>
        <p:spPr>
          <a:xfrm>
            <a:off x="2063750" y="3933190"/>
            <a:ext cx="4176395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5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68478"/>
            <a:ext cx="380856" cy="4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13641" b="20420"/>
          <a:stretch>
            <a:fillRect/>
          </a:stretch>
        </p:blipFill>
        <p:spPr>
          <a:xfrm>
            <a:off x="4008120" y="3075305"/>
            <a:ext cx="3119120" cy="220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38564"/>
            <a:ext cx="361812" cy="4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9" r="62537" b="21378"/>
          <a:stretch>
            <a:fillRect/>
          </a:stretch>
        </p:blipFill>
        <p:spPr>
          <a:xfrm>
            <a:off x="3792220" y="4293235"/>
            <a:ext cx="3346450" cy="2381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87743"/>
            <a:ext cx="390377" cy="4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2" r="12588" b="24498"/>
          <a:stretch>
            <a:fillRect/>
          </a:stretch>
        </p:blipFill>
        <p:spPr>
          <a:xfrm>
            <a:off x="8616315" y="3789045"/>
            <a:ext cx="316420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1080770"/>
            <a:ext cx="10872470" cy="56730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11340000" cy="2970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8604" y="2423269"/>
            <a:ext cx="380856" cy="42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88" b="37405"/>
          <a:stretch>
            <a:fillRect/>
          </a:stretch>
        </p:blipFill>
        <p:spPr>
          <a:xfrm>
            <a:off x="3361690" y="3789045"/>
            <a:ext cx="3343275" cy="298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62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472493" y="3500333"/>
            <a:ext cx="3437229" cy="56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149090"/>
            <a:ext cx="8561705" cy="257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2025-06-22T14:27:03Z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