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2421255"/>
            <a:ext cx="6503670" cy="2350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2695" y="2455545"/>
            <a:ext cx="12014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5795" y="3371850"/>
            <a:ext cx="19526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795" y="2414905"/>
            <a:ext cx="23152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520" y="3320415"/>
            <a:ext cx="23914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8820" y="4225290"/>
            <a:ext cx="24276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284855"/>
            <a:ext cx="475170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292955"/>
            <a:ext cx="11340000" cy="16591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3125" y="5380355"/>
            <a:ext cx="61487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73630"/>
            <a:ext cx="68148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2820"/>
            <a:ext cx="11340000" cy="16144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9570" y="4169410"/>
            <a:ext cx="57264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4246245"/>
            <a:ext cx="65824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2985668"/>
            <a:ext cx="380856" cy="39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38231"/>
            <a:ext cx="342769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359175"/>
            <a:ext cx="895012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4085786"/>
            <a:ext cx="209471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148330"/>
            <a:ext cx="70021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0765"/>
            <a:ext cx="64611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824095"/>
            <a:ext cx="565467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82317" y="3064943"/>
            <a:ext cx="1075919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01670"/>
            <a:ext cx="726376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866" y="3996403"/>
            <a:ext cx="2018539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8866" y="4834794"/>
            <a:ext cx="809319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09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70" y="2444750"/>
            <a:ext cx="66935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1380" y="3337560"/>
            <a:ext cx="38017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64080" y="4137025"/>
            <a:ext cx="15347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94740"/>
            <a:ext cx="963757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03400" y="2503170"/>
            <a:ext cx="49053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3781" y="3295722"/>
            <a:ext cx="3188248" cy="31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5160" y="4016375"/>
            <a:ext cx="545020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1873" y="4736417"/>
            <a:ext cx="2573256" cy="3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2765" y="5505450"/>
            <a:ext cx="163703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31873" y="6233768"/>
            <a:ext cx="1108604" cy="30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1" t="77905" r="17029"/>
          <a:stretch>
            <a:fillRect/>
          </a:stretch>
        </p:blipFill>
        <p:spPr>
          <a:xfrm>
            <a:off x="2207895" y="4220565"/>
            <a:ext cx="7200855" cy="10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224000"/>
            <a:ext cx="11340000" cy="51393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727075" y="4036695"/>
            <a:ext cx="1085342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52475" y="5708650"/>
            <a:ext cx="86461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4597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4272352"/>
            <a:ext cx="2808816" cy="4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0666730" cy="6005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47020" y="4283075"/>
            <a:ext cx="7327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6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29801"/>
            <a:ext cx="428463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491411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6168390" y="2997200"/>
            <a:ext cx="4295820" cy="3441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0290" y="3321050"/>
            <a:ext cx="42189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0290" y="4169410"/>
            <a:ext cx="36601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0290" y="4954905"/>
            <a:ext cx="40284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0290" y="5894705"/>
            <a:ext cx="36601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474046"/>
            <a:ext cx="342770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44201"/>
            <a:ext cx="428463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2025-06-22T16:52:38Z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