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730" y="3036570"/>
            <a:ext cx="1184148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77415"/>
            <a:ext cx="64649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33090"/>
            <a:ext cx="79533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3380" y="4040505"/>
            <a:ext cx="967994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5275" y="5022215"/>
            <a:ext cx="675005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4297680"/>
            <a:ext cx="95542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288280"/>
            <a:ext cx="670369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6390" y="2334895"/>
            <a:ext cx="96888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6390" y="3414395"/>
            <a:ext cx="598360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780280"/>
            <a:ext cx="869505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7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607448"/>
            <a:ext cx="380856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440" y="2450465"/>
            <a:ext cx="36410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4461871"/>
            <a:ext cx="2228010" cy="48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7531" y="3700378"/>
            <a:ext cx="342770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8589" y="5671957"/>
            <a:ext cx="31420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4231005"/>
            <a:ext cx="321373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785" y="4585980"/>
            <a:ext cx="2208967" cy="4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3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338565"/>
            <a:ext cx="4351284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040" y="4253230"/>
            <a:ext cx="70288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2330" y="5172075"/>
            <a:ext cx="49784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695" y="6081395"/>
            <a:ext cx="1031113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1" r="79045"/>
          <a:stretch>
            <a:fillRect/>
          </a:stretch>
        </p:blipFill>
        <p:spPr>
          <a:xfrm>
            <a:off x="9120505" y="2924810"/>
            <a:ext cx="2376170" cy="309435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038590" y="3079750"/>
            <a:ext cx="2432685" cy="269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425065"/>
            <a:ext cx="95269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3865" y="3312795"/>
            <a:ext cx="29565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0055" y="4258310"/>
            <a:ext cx="467296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7" t="24558" r="38403"/>
          <a:stretch>
            <a:fillRect/>
          </a:stretch>
        </p:blipFill>
        <p:spPr>
          <a:xfrm>
            <a:off x="6312535" y="3285490"/>
            <a:ext cx="4537030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9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1545"/>
            <a:ext cx="87960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1155" y="3183255"/>
            <a:ext cx="262826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50520" y="4059555"/>
            <a:ext cx="47021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97450"/>
            <a:ext cx="1094676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r="16396"/>
          <a:stretch>
            <a:fillRect/>
          </a:stretch>
        </p:blipFill>
        <p:spPr>
          <a:xfrm>
            <a:off x="9624695" y="980440"/>
            <a:ext cx="2253615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4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2025-06-23T12:20:51Z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