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8030" y="2997200"/>
            <a:ext cx="5986145" cy="10242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72640"/>
            <a:ext cx="11340000" cy="225682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85470" y="2654935"/>
            <a:ext cx="445770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5470" y="3380740"/>
            <a:ext cx="1073594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07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909320"/>
            <a:ext cx="10653395" cy="29756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884930"/>
            <a:ext cx="10653395" cy="26079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1052830"/>
            <a:ext cx="11065510" cy="53746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0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955155" y="1386840"/>
            <a:ext cx="3277235" cy="111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65090" y="2910840"/>
            <a:ext cx="578167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3310" y="3714115"/>
            <a:ext cx="125539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95755"/>
            <a:ext cx="11340000" cy="4787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210" y="2249170"/>
            <a:ext cx="10918825" cy="135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37210" y="3778885"/>
            <a:ext cx="10735310" cy="217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367510"/>
            <a:ext cx="11340000" cy="5089034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537210" y="3095625"/>
            <a:ext cx="4979670" cy="102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37179" y="4407588"/>
            <a:ext cx="2437481" cy="43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37210" y="5151120"/>
            <a:ext cx="739267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37179" y="5941923"/>
            <a:ext cx="1770982" cy="352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9" grpId="0" bldLvl="0" animBg="1"/>
      <p:bldP spid="21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3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2263355"/>
            <a:ext cx="371335" cy="41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0151745" cy="6046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0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39496" y="2178925"/>
            <a:ext cx="580806" cy="51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68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62720" y="3208965"/>
            <a:ext cx="809319" cy="39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2040" y="4048758"/>
            <a:ext cx="314206" cy="38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172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268450"/>
            <a:ext cx="11340000" cy="484882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57860" y="2716530"/>
            <a:ext cx="6982460" cy="101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7860" y="3987800"/>
            <a:ext cx="524192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57860" y="4783455"/>
            <a:ext cx="360997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57860" y="5554980"/>
            <a:ext cx="303466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9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2025-06-23T03:38:51Z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