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24" r:id="rId3"/>
    <p:sldId id="337" r:id="rId4"/>
    <p:sldId id="336" r:id="rId5"/>
    <p:sldId id="334" r:id="rId6"/>
    <p:sldId id="333" r:id="rId7"/>
    <p:sldId id="332" r:id="rId8"/>
    <p:sldId id="330" r:id="rId9"/>
    <p:sldId id="329" r:id="rId10"/>
    <p:sldId id="328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1950" y="2957195"/>
            <a:ext cx="9591675" cy="9442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04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343785"/>
            <a:ext cx="819785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09140" y="3305175"/>
            <a:ext cx="449262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68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399665"/>
            <a:ext cx="681672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54885" y="3303270"/>
            <a:ext cx="394271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54885" y="4300855"/>
            <a:ext cx="426974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16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1070" y="3429635"/>
            <a:ext cx="6214110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82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510790"/>
            <a:ext cx="811149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600" y="3500475"/>
            <a:ext cx="11340000" cy="2711609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96545" y="4591685"/>
            <a:ext cx="887920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29360" y="5667853"/>
            <a:ext cx="2665994" cy="401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22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374900"/>
            <a:ext cx="761238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54885" y="3378200"/>
            <a:ext cx="5753100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54885" y="4280535"/>
            <a:ext cx="5307965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471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69645" y="3982720"/>
            <a:ext cx="7848600" cy="1386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423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419350"/>
            <a:ext cx="500507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356965"/>
            <a:ext cx="11340000" cy="186720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4504690"/>
            <a:ext cx="5454015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97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170" y="3394710"/>
            <a:ext cx="488569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64155" y="4471670"/>
            <a:ext cx="440372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11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433320"/>
            <a:ext cx="6089650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88185" y="3429000"/>
            <a:ext cx="346900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28751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329815"/>
            <a:ext cx="5664835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19630" y="3326765"/>
            <a:ext cx="266001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61155"/>
            <a:ext cx="11340000" cy="2779937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5038725"/>
            <a:ext cx="661924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060575" y="6068060"/>
            <a:ext cx="2718435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2025-06-22T11:35:03Z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