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1" r:id="rId4"/>
    <p:sldId id="350" r:id="rId5"/>
    <p:sldId id="349" r:id="rId6"/>
    <p:sldId id="347" r:id="rId7"/>
    <p:sldId id="346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2420620"/>
            <a:ext cx="7413625" cy="2084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6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205"/>
            <a:ext cx="11340000" cy="486558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33095" y="2277110"/>
            <a:ext cx="61328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22745" y="2368550"/>
            <a:ext cx="15506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3715" y="3159125"/>
            <a:ext cx="417512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3977640"/>
            <a:ext cx="55600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86105" y="4784090"/>
            <a:ext cx="63404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3684" y="5672576"/>
            <a:ext cx="1894760" cy="36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72430" y="1391285"/>
            <a:ext cx="54222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8" grpId="0" bldLvl="0" animBg="1"/>
      <p:bldP spid="22" grpId="0" bldLvl="0" animBg="1"/>
      <p:bldP spid="27" grpId="0" bldLvl="0" animBg="1"/>
      <p:bldP spid="31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42035"/>
            <a:ext cx="925566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71955" y="2360930"/>
            <a:ext cx="6601460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74800" y="3686175"/>
            <a:ext cx="53905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71955" y="4492625"/>
            <a:ext cx="652843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729740" y="6030595"/>
            <a:ext cx="85864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2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99815" y="5166360"/>
            <a:ext cx="22256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061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8" t="29846" r="28878" b="14149"/>
          <a:stretch>
            <a:fillRect/>
          </a:stretch>
        </p:blipFill>
        <p:spPr>
          <a:xfrm>
            <a:off x="6096000" y="620395"/>
            <a:ext cx="3876675" cy="239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15" y="1125220"/>
            <a:ext cx="11187430" cy="5709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8235" y="2131695"/>
            <a:ext cx="4838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547985" cy="4125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60" y="3220720"/>
            <a:ext cx="70040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5" r="60628" b="17826"/>
          <a:stretch>
            <a:fillRect/>
          </a:stretch>
        </p:blipFill>
        <p:spPr>
          <a:xfrm>
            <a:off x="3719830" y="4364990"/>
            <a:ext cx="3974465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5175"/>
            <a:ext cx="10442575" cy="3446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6405" y="3427730"/>
            <a:ext cx="152463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11737" b="17826"/>
          <a:stretch>
            <a:fillRect/>
          </a:stretch>
        </p:blipFill>
        <p:spPr>
          <a:xfrm>
            <a:off x="4224020" y="4062730"/>
            <a:ext cx="3623310" cy="271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3232785"/>
            <a:ext cx="61239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0300" y="4042410"/>
            <a:ext cx="55137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1255" y="4853940"/>
            <a:ext cx="694944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760" y="2984500"/>
            <a:ext cx="3420110" cy="366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5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3230" y="2127250"/>
            <a:ext cx="83686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820" y="2978150"/>
            <a:ext cx="517652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4820" y="3911600"/>
            <a:ext cx="854646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8" t="33293"/>
          <a:stretch>
            <a:fillRect/>
          </a:stretch>
        </p:blipFill>
        <p:spPr>
          <a:xfrm>
            <a:off x="8832850" y="1124585"/>
            <a:ext cx="2955290" cy="304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92040" y="3886200"/>
            <a:ext cx="283019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5225"/>
            <a:ext cx="112696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295"/>
            <a:ext cx="11340000" cy="4524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6658"/>
          <a:stretch>
            <a:fillRect/>
          </a:stretch>
        </p:blipFill>
        <p:spPr>
          <a:xfrm>
            <a:off x="7320280" y="332740"/>
            <a:ext cx="2653030" cy="28460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44065" y="2902585"/>
            <a:ext cx="44392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6120" y="3799840"/>
            <a:ext cx="22682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6080" y="4600575"/>
            <a:ext cx="28968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8" r="5626" b="64404"/>
          <a:stretch>
            <a:fillRect/>
          </a:stretch>
        </p:blipFill>
        <p:spPr>
          <a:xfrm>
            <a:off x="8427085" y="3933190"/>
            <a:ext cx="3425190" cy="23660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8966200" cy="61569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386840" y="3948430"/>
            <a:ext cx="6522720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404620" y="5032375"/>
            <a:ext cx="548322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80185" y="6057265"/>
            <a:ext cx="24796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4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256395" cy="60553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91955" y="5227320"/>
            <a:ext cx="7359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332720" cy="4285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387090"/>
            <a:ext cx="8185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9" r="46029" b="22776"/>
          <a:stretch>
            <a:fillRect/>
          </a:stretch>
        </p:blipFill>
        <p:spPr>
          <a:xfrm>
            <a:off x="2567305" y="5085080"/>
            <a:ext cx="5513070" cy="175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23075"/>
            <a:ext cx="437984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6" r="5387" b="20987"/>
          <a:stretch>
            <a:fillRect/>
          </a:stretch>
        </p:blipFill>
        <p:spPr>
          <a:xfrm>
            <a:off x="4008120" y="4437380"/>
            <a:ext cx="2299335" cy="229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2380817"/>
            <a:ext cx="1809068" cy="45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4" b="20074"/>
          <a:stretch>
            <a:fillRect/>
          </a:stretch>
        </p:blipFill>
        <p:spPr>
          <a:xfrm>
            <a:off x="2207895" y="2997200"/>
            <a:ext cx="5760130" cy="33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3275589"/>
            <a:ext cx="866448" cy="3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5387" b="20074"/>
          <a:stretch>
            <a:fillRect/>
          </a:stretch>
        </p:blipFill>
        <p:spPr>
          <a:xfrm>
            <a:off x="7320280" y="3213100"/>
            <a:ext cx="4032295" cy="338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4199340"/>
            <a:ext cx="609370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99" b="16023"/>
          <a:stretch>
            <a:fillRect/>
          </a:stretch>
        </p:blipFill>
        <p:spPr>
          <a:xfrm>
            <a:off x="5375910" y="3861435"/>
            <a:ext cx="3257550" cy="293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24505" y="3238500"/>
            <a:ext cx="92265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2" r="21262" b="18182"/>
          <a:stretch>
            <a:fillRect/>
          </a:stretch>
        </p:blipFill>
        <p:spPr>
          <a:xfrm>
            <a:off x="6096000" y="3068955"/>
            <a:ext cx="3632835" cy="347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2025-06-23T15:44:12Z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