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3068955"/>
            <a:ext cx="730250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24000"/>
            <a:ext cx="11340000" cy="50108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7210" y="3249930"/>
            <a:ext cx="837819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7210" y="4713605"/>
            <a:ext cx="95599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210" y="5649595"/>
            <a:ext cx="74752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7880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20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324225"/>
            <a:ext cx="892556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770312"/>
            <a:ext cx="9664231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685790"/>
            <a:ext cx="88442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6" grpId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61155"/>
            <a:ext cx="11340000" cy="27372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52419" y="5949851"/>
            <a:ext cx="323726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029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72640"/>
            <a:ext cx="11340000" cy="32008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080490"/>
            <a:ext cx="11340000" cy="558620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52444" y="3711536"/>
            <a:ext cx="8864433" cy="4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2475" y="4674235"/>
            <a:ext cx="778954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52475" y="6104255"/>
            <a:ext cx="59042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3703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811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2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331845"/>
            <a:ext cx="85820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808855"/>
            <a:ext cx="102450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34031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92015" y="3444240"/>
            <a:ext cx="22517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1815" y="5234940"/>
            <a:ext cx="275653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491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70" y="2724785"/>
            <a:ext cx="10759440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367510"/>
            <a:ext cx="11340000" cy="437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38770" y="1663065"/>
            <a:ext cx="12827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720" y="2510790"/>
            <a:ext cx="75355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689" y="3397274"/>
            <a:ext cx="878826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467" y="4273980"/>
            <a:ext cx="744574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94710" y="5094605"/>
            <a:ext cx="72282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0720" y="5160010"/>
            <a:ext cx="26758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68450"/>
            <a:ext cx="11340000" cy="4653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512255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8965" y="2369820"/>
            <a:ext cx="990346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8934" y="3842404"/>
            <a:ext cx="9350024" cy="44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8965" y="4721225"/>
            <a:ext cx="86118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8965" y="5593715"/>
            <a:ext cx="1064133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95755"/>
            <a:ext cx="11340000" cy="47762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08965" y="2223770"/>
            <a:ext cx="10718800" cy="215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8934" y="4613359"/>
            <a:ext cx="9092947" cy="4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8965" y="5509260"/>
            <a:ext cx="80079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04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5" y="1224280"/>
            <a:ext cx="10777220" cy="562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4705" y="3079115"/>
            <a:ext cx="6800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997747"/>
            <a:ext cx="371335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5293905"/>
            <a:ext cx="875969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09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2025-06-23T03:17:28Z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