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8400" y="2997200"/>
            <a:ext cx="9854565" cy="989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130790" cy="603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226040" cy="6044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8540" y="3436620"/>
            <a:ext cx="72961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0740" y="3436620"/>
            <a:ext cx="68707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2445" y="4337685"/>
            <a:ext cx="104775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3745" y="4303395"/>
            <a:ext cx="41211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150" y="5153660"/>
            <a:ext cx="138239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90775" y="6020435"/>
            <a:ext cx="315087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4" grpId="1" animBg="1"/>
      <p:bldP spid="5" grpId="1" animBg="1"/>
      <p:bldP spid="6" grpId="1" animBg="1"/>
      <p:bldP spid="7" grpId="1" animBg="1"/>
      <p:bldP spid="8" grpId="1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80740"/>
            <a:ext cx="78676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0025" y="4277595"/>
            <a:ext cx="4494105" cy="37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4575"/>
            <a:ext cx="69348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0503" y="3265009"/>
            <a:ext cx="6084181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0585" y="4152265"/>
            <a:ext cx="51676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93620"/>
            <a:ext cx="585152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0585" y="3262630"/>
            <a:ext cx="327533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0503" y="4164665"/>
            <a:ext cx="4951133" cy="37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904220" cy="558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620115"/>
            <a:ext cx="107315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9793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00" y="1556740"/>
            <a:ext cx="11340000" cy="192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548" y="2828282"/>
            <a:ext cx="3599093" cy="42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3065" y="2480945"/>
            <a:ext cx="35826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3065" y="3452495"/>
            <a:ext cx="35820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9290" y="4378325"/>
            <a:ext cx="393382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49290" y="5339080"/>
            <a:ext cx="38576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530" y="2463800"/>
            <a:ext cx="38252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1190" y="3435985"/>
            <a:ext cx="39077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344545"/>
            <a:ext cx="586867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4910" y="4286885"/>
            <a:ext cx="456628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3140"/>
            <a:ext cx="81222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0085" y="3204845"/>
            <a:ext cx="593788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2025-06-22T17:46:07Z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