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905" y="2924810"/>
            <a:ext cx="10013315" cy="862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008735"/>
            <a:ext cx="11340000" cy="57325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0000" y="4179704"/>
            <a:ext cx="6398387" cy="48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0000" y="5198604"/>
            <a:ext cx="2523173" cy="38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0085" y="6141085"/>
            <a:ext cx="490855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5545" y="1412875"/>
            <a:ext cx="4198620" cy="359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92835"/>
            <a:ext cx="98663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6555" y="3597910"/>
            <a:ext cx="5284470" cy="220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67677" y="6229851"/>
            <a:ext cx="3421318" cy="33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10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2553970"/>
            <a:ext cx="584898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3571240"/>
            <a:ext cx="581088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505960"/>
            <a:ext cx="623887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08" t="46169"/>
          <a:stretch>
            <a:fillRect/>
          </a:stretch>
        </p:blipFill>
        <p:spPr>
          <a:xfrm>
            <a:off x="7608615" y="1557300"/>
            <a:ext cx="4202385" cy="3158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219690" cy="3681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/>
          <a:stretch>
            <a:fillRect/>
          </a:stretch>
        </p:blipFill>
        <p:spPr>
          <a:xfrm>
            <a:off x="4512310" y="4221480"/>
            <a:ext cx="2966720" cy="25057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628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55214" y="4447458"/>
            <a:ext cx="2485088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34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330001"/>
            <a:ext cx="2532695" cy="154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735" y="4198761"/>
            <a:ext cx="8769219" cy="48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1160" y="5149215"/>
            <a:ext cx="1057846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/>
          <a:stretch>
            <a:fillRect/>
          </a:stretch>
        </p:blipFill>
        <p:spPr>
          <a:xfrm>
            <a:off x="7910830" y="908685"/>
            <a:ext cx="3523615" cy="297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0770"/>
            <a:ext cx="10568940" cy="565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360" y="4059555"/>
            <a:ext cx="5001260" cy="25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24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30450"/>
            <a:ext cx="69265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41226"/>
            <a:ext cx="2551738" cy="153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4735" y="5200951"/>
            <a:ext cx="8721612" cy="47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4735" y="6221416"/>
            <a:ext cx="2437481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2" t="51071"/>
          <a:stretch>
            <a:fillRect/>
          </a:stretch>
        </p:blipFill>
        <p:spPr>
          <a:xfrm>
            <a:off x="7248525" y="1224280"/>
            <a:ext cx="4678045" cy="240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900410" cy="5601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120" y="4258310"/>
            <a:ext cx="7123430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5845" y="6127750"/>
            <a:ext cx="55753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99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446790"/>
            <a:ext cx="6436473" cy="48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78519"/>
            <a:ext cx="2589823" cy="3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43" t="34123"/>
          <a:stretch>
            <a:fillRect/>
          </a:stretch>
        </p:blipFill>
        <p:spPr>
          <a:xfrm>
            <a:off x="7968660" y="1341400"/>
            <a:ext cx="3227025" cy="3838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97800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0540" y="3580130"/>
            <a:ext cx="6744335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84020" y="5261610"/>
            <a:ext cx="631190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88795" y="6129020"/>
            <a:ext cx="480123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