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6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30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3213100"/>
            <a:ext cx="10701655" cy="749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9410" y="2300605"/>
            <a:ext cx="41459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485" y="3213735"/>
            <a:ext cx="41713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975" y="4088765"/>
            <a:ext cx="50063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048507"/>
            <a:ext cx="2504130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28692"/>
          <a:stretch>
            <a:fillRect/>
          </a:stretch>
        </p:blipFill>
        <p:spPr>
          <a:xfrm>
            <a:off x="6600190" y="1340485"/>
            <a:ext cx="439864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9884410" cy="5175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366" r="4261" b="5507"/>
          <a:stretch>
            <a:fillRect/>
          </a:stretch>
        </p:blipFill>
        <p:spPr>
          <a:xfrm>
            <a:off x="9192260" y="980440"/>
            <a:ext cx="2952115" cy="22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29940"/>
            <a:ext cx="52914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366" r="4261" b="5507"/>
          <a:stretch>
            <a:fillRect/>
          </a:stretch>
        </p:blipFill>
        <p:spPr>
          <a:xfrm>
            <a:off x="7032625" y="3046730"/>
            <a:ext cx="4319905" cy="333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17855"/>
            <a:ext cx="10151745" cy="6176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364990"/>
            <a:ext cx="6731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385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21227"/>
          <a:stretch>
            <a:fillRect/>
          </a:stretch>
        </p:blipFill>
        <p:spPr>
          <a:xfrm>
            <a:off x="6527800" y="404495"/>
            <a:ext cx="3792265" cy="35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405046"/>
            <a:ext cx="437984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21227"/>
          <a:stretch>
            <a:fillRect/>
          </a:stretch>
        </p:blipFill>
        <p:spPr>
          <a:xfrm>
            <a:off x="7464425" y="2637155"/>
            <a:ext cx="3792265" cy="35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15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3440253"/>
            <a:ext cx="1028312" cy="4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 r="20624" b="19639"/>
          <a:stretch>
            <a:fillRect/>
          </a:stretch>
        </p:blipFill>
        <p:spPr>
          <a:xfrm>
            <a:off x="3792220" y="3933825"/>
            <a:ext cx="3304540" cy="270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4592715"/>
            <a:ext cx="1437732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280" y="1664970"/>
            <a:ext cx="542544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r="29096" b="24018"/>
          <a:stretch>
            <a:fillRect/>
          </a:stretch>
        </p:blipFill>
        <p:spPr>
          <a:xfrm>
            <a:off x="4537075" y="4692015"/>
            <a:ext cx="3523615" cy="19450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831070" cy="343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15762"/>
          <a:stretch>
            <a:fillRect/>
          </a:stretch>
        </p:blipFill>
        <p:spPr>
          <a:xfrm>
            <a:off x="4422775" y="4692015"/>
            <a:ext cx="3741420" cy="2049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81"/>
          <a:stretch>
            <a:fillRect/>
          </a:stretch>
        </p:blipFill>
        <p:spPr>
          <a:xfrm>
            <a:off x="1416050" y="4058920"/>
            <a:ext cx="9889490" cy="6540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71270" y="4077335"/>
            <a:ext cx="92246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58992" y="4057730"/>
            <a:ext cx="1056876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652365"/>
            <a:ext cx="11340000" cy="201103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28115" y="5803900"/>
            <a:ext cx="39636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5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1615819"/>
            <a:ext cx="590327" cy="39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r="28458" b="18795"/>
          <a:stretch>
            <a:fillRect/>
          </a:stretch>
        </p:blipFill>
        <p:spPr>
          <a:xfrm>
            <a:off x="2496185" y="2493010"/>
            <a:ext cx="5833065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1340000" cy="413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7" r="53007" b="1622"/>
          <a:stretch>
            <a:fillRect/>
          </a:stretch>
        </p:blipFill>
        <p:spPr>
          <a:xfrm>
            <a:off x="8328660" y="3933190"/>
            <a:ext cx="2835910" cy="28359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05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1" r="9671" b="5076"/>
          <a:stretch>
            <a:fillRect/>
          </a:stretch>
        </p:blipFill>
        <p:spPr>
          <a:xfrm>
            <a:off x="3575685" y="3069590"/>
            <a:ext cx="3949700" cy="35610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195"/>
            <a:ext cx="11340000" cy="39047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547735" y="5351780"/>
            <a:ext cx="20085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 b="23179"/>
          <a:stretch>
            <a:fillRect/>
          </a:stretch>
        </p:blipFill>
        <p:spPr>
          <a:xfrm>
            <a:off x="5414645" y="447040"/>
            <a:ext cx="472122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532894"/>
            <a:ext cx="314206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9486" r="6658" b="22216"/>
          <a:stretch>
            <a:fillRect/>
          </a:stretch>
        </p:blipFill>
        <p:spPr>
          <a:xfrm>
            <a:off x="6384290" y="3357245"/>
            <a:ext cx="511234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97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3332662"/>
            <a:ext cx="304686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2" b="18990"/>
          <a:stretch>
            <a:fillRect/>
          </a:stretch>
        </p:blipFill>
        <p:spPr>
          <a:xfrm>
            <a:off x="3719830" y="3789680"/>
            <a:ext cx="2988945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3525697"/>
            <a:ext cx="314206" cy="3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28878" b="20394"/>
          <a:stretch>
            <a:fillRect/>
          </a:stretch>
        </p:blipFill>
        <p:spPr>
          <a:xfrm>
            <a:off x="8405495" y="3284855"/>
            <a:ext cx="310959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 b="22282"/>
          <a:stretch>
            <a:fillRect/>
          </a:stretch>
        </p:blipFill>
        <p:spPr>
          <a:xfrm>
            <a:off x="6765290" y="601345"/>
            <a:ext cx="3195320" cy="249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357458"/>
            <a:ext cx="380856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 b="22282"/>
          <a:stretch>
            <a:fillRect/>
          </a:stretch>
        </p:blipFill>
        <p:spPr>
          <a:xfrm>
            <a:off x="8688705" y="3068955"/>
            <a:ext cx="3195320" cy="249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521950" cy="3561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23" r="9670" b="19132"/>
          <a:stretch>
            <a:fillRect/>
          </a:stretch>
        </p:blipFill>
        <p:spPr>
          <a:xfrm>
            <a:off x="3576320" y="4149090"/>
            <a:ext cx="4248150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510689"/>
            <a:ext cx="437984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23" r="9670" b="19132"/>
          <a:stretch>
            <a:fillRect/>
          </a:stretch>
        </p:blipFill>
        <p:spPr>
          <a:xfrm>
            <a:off x="3072130" y="4077335"/>
            <a:ext cx="424815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5386078"/>
            <a:ext cx="323727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28692"/>
          <a:stretch>
            <a:fillRect/>
          </a:stretch>
        </p:blipFill>
        <p:spPr>
          <a:xfrm>
            <a:off x="6384290" y="3114040"/>
            <a:ext cx="4006850" cy="3444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03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5770" y="2312035"/>
            <a:ext cx="42659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06115"/>
            <a:ext cx="49879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30675"/>
            <a:ext cx="4312920" cy="219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2025-06-23T18:08:24Z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