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5" r:id="rId4"/>
    <p:sldId id="354" r:id="rId5"/>
    <p:sldId id="352" r:id="rId6"/>
    <p:sldId id="351" r:id="rId7"/>
    <p:sldId id="350" r:id="rId8"/>
    <p:sldId id="349" r:id="rId9"/>
    <p:sldId id="347" r:id="rId10"/>
    <p:sldId id="346" r:id="rId11"/>
    <p:sldId id="345" r:id="rId12"/>
    <p:sldId id="344" r:id="rId13"/>
    <p:sldId id="343" r:id="rId14"/>
    <p:sldId id="342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705" y="3140710"/>
            <a:ext cx="8625840" cy="835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7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4"/>
          <a:stretch>
            <a:fillRect/>
          </a:stretch>
        </p:blipFill>
        <p:spPr>
          <a:xfrm>
            <a:off x="7032625" y="3573145"/>
            <a:ext cx="4923155" cy="26765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151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64820" y="2444750"/>
            <a:ext cx="488759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0515" y="3429635"/>
            <a:ext cx="553720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31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06625"/>
            <a:ext cx="459867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284084"/>
            <a:ext cx="6217481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204970"/>
            <a:ext cx="460502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4"/>
          <a:stretch>
            <a:fillRect/>
          </a:stretch>
        </p:blipFill>
        <p:spPr>
          <a:xfrm>
            <a:off x="7310755" y="2132965"/>
            <a:ext cx="4638675" cy="2521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10128885" cy="4391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9695" y="4537075"/>
            <a:ext cx="2621915" cy="5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99" b="19946"/>
          <a:stretch>
            <a:fillRect/>
          </a:stretch>
        </p:blipFill>
        <p:spPr>
          <a:xfrm>
            <a:off x="7248525" y="4220845"/>
            <a:ext cx="2020570" cy="2526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220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262518" y="5761700"/>
            <a:ext cx="695063" cy="55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0" t="7993" r="15657" b="23151"/>
          <a:stretch>
            <a:fillRect/>
          </a:stretch>
        </p:blipFill>
        <p:spPr>
          <a:xfrm>
            <a:off x="6096000" y="693420"/>
            <a:ext cx="4057015" cy="2153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10931" y="5979746"/>
            <a:ext cx="695062" cy="55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328910" cy="3210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0" r="4116" b="30620"/>
          <a:stretch>
            <a:fillRect/>
          </a:stretch>
        </p:blipFill>
        <p:spPr>
          <a:xfrm>
            <a:off x="5087620" y="3789045"/>
            <a:ext cx="3064510" cy="28911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692785"/>
            <a:ext cx="10623550" cy="4155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0" r="4116" b="30620"/>
          <a:stretch>
            <a:fillRect/>
          </a:stretch>
        </p:blipFill>
        <p:spPr>
          <a:xfrm>
            <a:off x="8328025" y="3933190"/>
            <a:ext cx="3064510" cy="28911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5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0" r="4116" b="30620"/>
          <a:stretch>
            <a:fillRect/>
          </a:stretch>
        </p:blipFill>
        <p:spPr>
          <a:xfrm>
            <a:off x="5087620" y="3789045"/>
            <a:ext cx="3064510" cy="289115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958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64820" y="3112770"/>
            <a:ext cx="6917055" cy="14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180080" y="4975860"/>
            <a:ext cx="503237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64820" y="4975860"/>
            <a:ext cx="271462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64820" y="5746750"/>
            <a:ext cx="589089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3" grpId="0" bldLvl="0" animBg="1"/>
      <p:bldP spid="24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9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0482"/>
          </a:xfrm>
          <a:prstGeom prst="rect">
            <a:avLst/>
          </a:prstGeom>
        </p:spPr>
      </p:pic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04665"/>
            <a:ext cx="11340000" cy="893793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6065" y="2822575"/>
            <a:ext cx="7190740" cy="130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0" r="4116" b="30620"/>
          <a:stretch>
            <a:fillRect/>
          </a:stretch>
        </p:blipFill>
        <p:spPr>
          <a:xfrm>
            <a:off x="8760460" y="908685"/>
            <a:ext cx="3038475" cy="286639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69570" y="4177665"/>
            <a:ext cx="1035177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688955" cy="3580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7485" y="4077335"/>
            <a:ext cx="3726180" cy="27419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37204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7485" y="3789045"/>
            <a:ext cx="3726180" cy="27419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96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334010" y="4074160"/>
            <a:ext cx="6289040" cy="14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63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5435" y="2311400"/>
            <a:ext cx="704596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2110" y="3187065"/>
            <a:ext cx="833183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038600"/>
            <a:ext cx="882015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943250"/>
            <a:ext cx="3046851" cy="4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3" r="6658" b="24262"/>
          <a:stretch>
            <a:fillRect/>
          </a:stretch>
        </p:blipFill>
        <p:spPr>
          <a:xfrm>
            <a:off x="8040370" y="3861435"/>
            <a:ext cx="3583940" cy="2904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8" grpId="0" bldLvl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517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18465" y="2479040"/>
            <a:ext cx="438658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397704"/>
            <a:ext cx="4979697" cy="37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246245"/>
            <a:ext cx="824547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3" r="6658" b="24262"/>
          <a:stretch>
            <a:fillRect/>
          </a:stretch>
        </p:blipFill>
        <p:spPr>
          <a:xfrm>
            <a:off x="7464425" y="1052830"/>
            <a:ext cx="3888740" cy="3151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9733915" cy="600837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410" y="2331085"/>
            <a:ext cx="95694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37" t="27563" b="11319"/>
          <a:stretch>
            <a:fillRect/>
          </a:stretch>
        </p:blipFill>
        <p:spPr>
          <a:xfrm>
            <a:off x="5088255" y="2349500"/>
            <a:ext cx="4010660" cy="3996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1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3534535"/>
            <a:ext cx="847405" cy="41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37" t="27563" b="11319"/>
          <a:stretch>
            <a:fillRect/>
          </a:stretch>
        </p:blipFill>
        <p:spPr>
          <a:xfrm>
            <a:off x="5088255" y="3079115"/>
            <a:ext cx="3638550" cy="362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3144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00302" y="5133510"/>
            <a:ext cx="371334" cy="4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51" b="17139"/>
          <a:stretch>
            <a:fillRect/>
          </a:stretch>
        </p:blipFill>
        <p:spPr>
          <a:xfrm>
            <a:off x="8688705" y="260350"/>
            <a:ext cx="3538220" cy="3605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0046335" cy="4478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3373755"/>
            <a:ext cx="58356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76" r="23166" b="15610"/>
          <a:stretch>
            <a:fillRect/>
          </a:stretch>
        </p:blipFill>
        <p:spPr>
          <a:xfrm>
            <a:off x="5160010" y="4509135"/>
            <a:ext cx="2348865" cy="2306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199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3445083"/>
            <a:ext cx="999748" cy="4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4433570"/>
            <a:ext cx="398970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34" b="31174"/>
          <a:stretch>
            <a:fillRect/>
          </a:stretch>
        </p:blipFill>
        <p:spPr>
          <a:xfrm>
            <a:off x="5952490" y="4076700"/>
            <a:ext cx="2065655" cy="2718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351770" cy="1682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2493010"/>
            <a:ext cx="10351770" cy="17849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63" b="87744"/>
          <a:stretch>
            <a:fillRect/>
          </a:stretch>
        </p:blipFill>
        <p:spPr>
          <a:xfrm>
            <a:off x="1631950" y="4293235"/>
            <a:ext cx="2892425" cy="7232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3" b="43551"/>
          <a:stretch>
            <a:fillRect/>
          </a:stretch>
        </p:blipFill>
        <p:spPr>
          <a:xfrm>
            <a:off x="6168390" y="4123690"/>
            <a:ext cx="2919095" cy="25831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0"/>
          <a:stretch>
            <a:fillRect/>
          </a:stretch>
        </p:blipFill>
        <p:spPr>
          <a:xfrm>
            <a:off x="551815" y="1269010"/>
            <a:ext cx="11340000" cy="546197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79425" y="2257425"/>
            <a:ext cx="347408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815" y="3166110"/>
            <a:ext cx="7063105" cy="171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80325" y="980440"/>
            <a:ext cx="3741420" cy="307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97535" y="5220335"/>
            <a:ext cx="514286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60400" y="5979160"/>
            <a:ext cx="820102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3" b="43551"/>
          <a:stretch>
            <a:fillRect/>
          </a:stretch>
        </p:blipFill>
        <p:spPr>
          <a:xfrm>
            <a:off x="8025130" y="980440"/>
            <a:ext cx="3865245" cy="3420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22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563225" cy="36061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4"/>
          <a:stretch>
            <a:fillRect/>
          </a:stretch>
        </p:blipFill>
        <p:spPr>
          <a:xfrm>
            <a:off x="3503930" y="4149090"/>
            <a:ext cx="4638675" cy="25215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2025-06-23T16:08:04Z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