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7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785" y="3141345"/>
            <a:ext cx="636651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5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205"/>
            <a:ext cx="11340000" cy="37986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145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0175" y="2954655"/>
            <a:ext cx="133858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5605" y="3973195"/>
            <a:ext cx="227012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350"/>
            <a:ext cx="11340000" cy="378186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402206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56740"/>
            <a:ext cx="11340000" cy="3686896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585470" y="3642995"/>
            <a:ext cx="7927340" cy="142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556740"/>
            <a:ext cx="11340000" cy="3955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2560" y="1690370"/>
            <a:ext cx="122174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370" y="2593975"/>
            <a:ext cx="905510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2005" y="3551555"/>
            <a:ext cx="814324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1370" y="4623435"/>
            <a:ext cx="695896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340205"/>
            <a:ext cx="11340000" cy="475944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19455" y="2399030"/>
            <a:ext cx="596773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704965" y="2505710"/>
            <a:ext cx="234569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29615" y="3428365"/>
            <a:ext cx="1058291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29615" y="4422775"/>
            <a:ext cx="9815830" cy="157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21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5" y="1224280"/>
            <a:ext cx="10674350" cy="562102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597015" y="4497070"/>
            <a:ext cx="4833620" cy="125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6345" y="6003290"/>
            <a:ext cx="163004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6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196695"/>
            <a:ext cx="11340000" cy="543537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3128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76260" y="2671445"/>
            <a:ext cx="232664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7155" y="3845560"/>
            <a:ext cx="238950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1810"/>
            <a:ext cx="11340000" cy="389358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00250"/>
            <a:ext cx="11340000" cy="28266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98955"/>
            <a:ext cx="11340000" cy="386006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85470" y="2697480"/>
            <a:ext cx="10904855" cy="266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00250"/>
            <a:ext cx="11340000" cy="2793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2025-06-23T05:33:39Z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