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650" y="3051810"/>
            <a:ext cx="8103235" cy="975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2461852"/>
            <a:ext cx="428463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4415289"/>
            <a:ext cx="3408664" cy="4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5862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62216" y="2920315"/>
            <a:ext cx="437984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4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38420" y="2483485"/>
            <a:ext cx="320929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966845"/>
            <a:ext cx="41802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8866" y="4872024"/>
            <a:ext cx="809319" cy="36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808095"/>
            <a:ext cx="886460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36140" y="5299075"/>
            <a:ext cx="256603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40503" y="6184932"/>
            <a:ext cx="809319" cy="35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3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81460" y="3160244"/>
            <a:ext cx="209471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8010" y="4104521"/>
            <a:ext cx="199949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6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259070" y="1383030"/>
            <a:ext cx="1652905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7805" y="1369060"/>
            <a:ext cx="91440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62625" y="2989580"/>
            <a:ext cx="97345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4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98470" y="2388870"/>
            <a:ext cx="22174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3853" y="3295698"/>
            <a:ext cx="2799294" cy="50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5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00302" y="4200387"/>
            <a:ext cx="371334" cy="40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28702"/>
            <a:ext cx="371335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136" y="4356719"/>
            <a:ext cx="1171133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2426970"/>
            <a:ext cx="533717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940" y="3257550"/>
            <a:ext cx="19011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306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2833767"/>
            <a:ext cx="380856" cy="3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156555"/>
            <a:ext cx="11340000" cy="14915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257179" y="5730215"/>
            <a:ext cx="323727" cy="39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2025-06-23T02:27:17Z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