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40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715" y="3141345"/>
            <a:ext cx="10756900" cy="687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895"/>
            <a:ext cx="11340000" cy="3279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1" r="6653"/>
          <a:stretch>
            <a:fillRect/>
          </a:stretch>
        </p:blipFill>
        <p:spPr>
          <a:xfrm>
            <a:off x="4368165" y="3285490"/>
            <a:ext cx="2832735" cy="34880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5239" y="4794728"/>
            <a:ext cx="352292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91"/>
          <a:stretch>
            <a:fillRect/>
          </a:stretch>
        </p:blipFill>
        <p:spPr>
          <a:xfrm>
            <a:off x="5939155" y="4437380"/>
            <a:ext cx="2028825" cy="2371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4787158"/>
            <a:ext cx="885491" cy="40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72" r="24549" b="5127"/>
          <a:stretch>
            <a:fillRect/>
          </a:stretch>
        </p:blipFill>
        <p:spPr>
          <a:xfrm>
            <a:off x="4728210" y="4365625"/>
            <a:ext cx="321310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66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310" y="2105025"/>
            <a:ext cx="350393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900045"/>
            <a:ext cx="529717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587115"/>
            <a:ext cx="646430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423410"/>
            <a:ext cx="299275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5185410"/>
            <a:ext cx="50526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5986145"/>
            <a:ext cx="488759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1" r="6653"/>
          <a:stretch>
            <a:fillRect/>
          </a:stretch>
        </p:blipFill>
        <p:spPr>
          <a:xfrm>
            <a:off x="8760460" y="1988820"/>
            <a:ext cx="2832735" cy="348805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3314065" y="4423410"/>
            <a:ext cx="429069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6" grpId="0" bldLvl="0" animBg="1"/>
      <p:bldP spid="20" grpId="0" bldLvl="0" animBg="1"/>
      <p:bldP spid="29" grpId="0" bldLvl="0" animBg="1"/>
      <p:bldP spid="32" grpId="0" bldLvl="0" animBg="1"/>
      <p:bldP spid="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64540"/>
            <a:ext cx="10372090" cy="59474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22255" y="4636135"/>
            <a:ext cx="46672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899" b="18818"/>
          <a:stretch>
            <a:fillRect/>
          </a:stretch>
        </p:blipFill>
        <p:spPr>
          <a:xfrm>
            <a:off x="8040370" y="692785"/>
            <a:ext cx="3327400" cy="2385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127615" cy="3677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4450" y="3031490"/>
            <a:ext cx="58356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67" r="18087" b="20715"/>
          <a:stretch>
            <a:fillRect/>
          </a:stretch>
        </p:blipFill>
        <p:spPr>
          <a:xfrm>
            <a:off x="4655820" y="4077335"/>
            <a:ext cx="3023235" cy="270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7556" y="3939156"/>
            <a:ext cx="380856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7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515" y="3789045"/>
            <a:ext cx="3916680" cy="29260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350"/>
            <a:ext cx="11340000" cy="373158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85470" y="2381250"/>
            <a:ext cx="5369560" cy="119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85470" y="3860800"/>
            <a:ext cx="5403850" cy="124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283779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11785" y="2962910"/>
            <a:ext cx="567563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2420" y="3644900"/>
            <a:ext cx="757872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1" r="5583" b="3522"/>
          <a:stretch>
            <a:fillRect/>
          </a:stretch>
        </p:blipFill>
        <p:spPr>
          <a:xfrm>
            <a:off x="7823835" y="2781300"/>
            <a:ext cx="410459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301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429355"/>
            <a:ext cx="11340000" cy="3200896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90" r="69515"/>
          <a:stretch>
            <a:fillRect/>
          </a:stretch>
        </p:blipFill>
        <p:spPr>
          <a:xfrm>
            <a:off x="6311900" y="510185"/>
            <a:ext cx="3456985" cy="28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1340000" cy="3334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3" r="38409" b="1517"/>
          <a:stretch>
            <a:fillRect/>
          </a:stretch>
        </p:blipFill>
        <p:spPr>
          <a:xfrm>
            <a:off x="4295140" y="3501390"/>
            <a:ext cx="2764155" cy="32823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2025-06-23T13:31:32Z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