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95" y="3213100"/>
            <a:ext cx="7114540" cy="841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9398000" cy="6069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7350" y="3949065"/>
            <a:ext cx="3705860" cy="10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89650" y="4044315"/>
            <a:ext cx="3232785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022600" y="5147945"/>
            <a:ext cx="174244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83500" y="5240020"/>
            <a:ext cx="1410970" cy="11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034665" y="6041390"/>
            <a:ext cx="182626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7" grpId="0" bldLvl="0" animBg="1"/>
      <p:bldP spid="20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865225"/>
            <a:ext cx="1123777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47740" y="2776220"/>
            <a:ext cx="475805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7210" y="2571750"/>
            <a:ext cx="3961765" cy="114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24140" y="3758565"/>
            <a:ext cx="2383155" cy="121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087245" y="4194810"/>
            <a:ext cx="2418080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783830" y="5244465"/>
            <a:ext cx="2009140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101850" y="5641340"/>
            <a:ext cx="1823085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4" grpId="0" bldLvl="0" animBg="1"/>
      <p:bldP spid="19" grpId="0" bldLvl="0" animBg="1"/>
      <p:bldP spid="23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73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30570" y="3770630"/>
            <a:ext cx="167005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020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22020" y="3668395"/>
            <a:ext cx="7596505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1545" y="5114925"/>
            <a:ext cx="5635625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621030"/>
            <a:ext cx="8277225" cy="6120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7245" y="3629660"/>
            <a:ext cx="4177665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40100" y="4762500"/>
            <a:ext cx="2070100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61360" y="5943600"/>
            <a:ext cx="157988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213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62216" y="4903239"/>
            <a:ext cx="437984" cy="39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400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2619" y="4380102"/>
            <a:ext cx="1094962" cy="553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7464425" y="3789680"/>
            <a:ext cx="3356610" cy="29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2910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8594" y="4820494"/>
            <a:ext cx="322330" cy="39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3552" y="6111834"/>
            <a:ext cx="606738" cy="38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36575"/>
            <a:ext cx="10375265" cy="61842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0080" y="3168650"/>
            <a:ext cx="6383020" cy="123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554730" y="4677410"/>
            <a:ext cx="3356610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460750" y="5930265"/>
            <a:ext cx="226123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3" grpId="0" bldLvl="0" animBg="1"/>
      <p:bldP spid="2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484350"/>
            <a:ext cx="11340000" cy="40611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7860" y="3260725"/>
            <a:ext cx="6456045" cy="119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409825" y="4867275"/>
            <a:ext cx="162814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834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944610" y="2974975"/>
            <a:ext cx="991870" cy="151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2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88085" y="3975100"/>
            <a:ext cx="7848600" cy="115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708910" y="5427345"/>
            <a:ext cx="4246880" cy="11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25" y="1484350"/>
            <a:ext cx="11340000" cy="409468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10920" y="3114675"/>
            <a:ext cx="332359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40105" y="4152900"/>
            <a:ext cx="5904230" cy="124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1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593570"/>
            <a:ext cx="11340000" cy="367013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48664" y="4166177"/>
            <a:ext cx="523677" cy="38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28495"/>
            <a:ext cx="11340000" cy="284896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268450"/>
            <a:ext cx="11340000" cy="470358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29615" y="3010535"/>
            <a:ext cx="7686675" cy="119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29615" y="4581525"/>
            <a:ext cx="10124440" cy="128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87485" y="1338580"/>
            <a:ext cx="1529080" cy="134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9674225" cy="61861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768205" y="2997200"/>
            <a:ext cx="66294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873484"/>
            <a:ext cx="380856" cy="40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42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93845" y="2309495"/>
            <a:ext cx="939165" cy="141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76750" y="4257675"/>
            <a:ext cx="750570" cy="10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9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2216" y="2825616"/>
            <a:ext cx="437984" cy="40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5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624321"/>
            <a:ext cx="380856" cy="3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1782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52385" y="1851025"/>
            <a:ext cx="921385" cy="116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2025-06-23T04:30:44Z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