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60" r:id="rId4"/>
    <p:sldId id="359" r:id="rId5"/>
    <p:sldId id="358" r:id="rId6"/>
    <p:sldId id="356" r:id="rId7"/>
    <p:sldId id="355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185" y="2997200"/>
            <a:ext cx="7640955" cy="1054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195" y="692785"/>
            <a:ext cx="10205720" cy="3873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3" r="6734" b="24719"/>
          <a:stretch>
            <a:fillRect/>
          </a:stretch>
        </p:blipFill>
        <p:spPr>
          <a:xfrm>
            <a:off x="3791585" y="4220845"/>
            <a:ext cx="4201160" cy="24847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652243"/>
            <a:ext cx="390377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3" r="6734" b="24719"/>
          <a:stretch>
            <a:fillRect/>
          </a:stretch>
        </p:blipFill>
        <p:spPr>
          <a:xfrm>
            <a:off x="7392670" y="3860800"/>
            <a:ext cx="4441825" cy="26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58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419850" y="3456305"/>
            <a:ext cx="53828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7265" y="4438650"/>
            <a:ext cx="805688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490746"/>
            <a:ext cx="599848" cy="4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8765" y="2462173"/>
            <a:ext cx="552240" cy="4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180" y="3423920"/>
            <a:ext cx="47345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1510062"/>
            <a:ext cx="333249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55"/>
          <a:stretch>
            <a:fillRect/>
          </a:stretch>
        </p:blipFill>
        <p:spPr>
          <a:xfrm>
            <a:off x="3575685" y="2132965"/>
            <a:ext cx="359986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190" y="2514600"/>
            <a:ext cx="44234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8" r="19873" b="20794"/>
          <a:stretch>
            <a:fillRect/>
          </a:stretch>
        </p:blipFill>
        <p:spPr>
          <a:xfrm>
            <a:off x="3215640" y="3283585"/>
            <a:ext cx="3841750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5188020"/>
            <a:ext cx="1085440" cy="4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26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6092361"/>
            <a:ext cx="2361309" cy="5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507345" cy="3509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7" b="35714"/>
          <a:stretch>
            <a:fillRect/>
          </a:stretch>
        </p:blipFill>
        <p:spPr>
          <a:xfrm>
            <a:off x="3359785" y="3860800"/>
            <a:ext cx="4197350" cy="2858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64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77440"/>
            <a:ext cx="39192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73425"/>
            <a:ext cx="61906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40835"/>
            <a:ext cx="62395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0840" y="4975860"/>
            <a:ext cx="39452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3225" y="5894705"/>
            <a:ext cx="10233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1" grpId="0" bldLvl="0" animBg="1"/>
      <p:bldP spid="26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79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452695" y="3360103"/>
            <a:ext cx="361813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7" b="7858"/>
          <a:stretch>
            <a:fillRect/>
          </a:stretch>
        </p:blipFill>
        <p:spPr>
          <a:xfrm>
            <a:off x="4584065" y="4004945"/>
            <a:ext cx="321564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49375"/>
            <a:ext cx="11340000" cy="29554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7" b="7858"/>
          <a:stretch>
            <a:fillRect/>
          </a:stretch>
        </p:blipFill>
        <p:spPr>
          <a:xfrm>
            <a:off x="4584065" y="4004945"/>
            <a:ext cx="321564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6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197775"/>
            <a:ext cx="5827103" cy="4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084544"/>
            <a:ext cx="5769974" cy="4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68545"/>
            <a:ext cx="614172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2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56235" y="2386965"/>
            <a:ext cx="26365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730" y="3321685"/>
            <a:ext cx="32651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0825" y="4217670"/>
            <a:ext cx="385953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6235" y="5114290"/>
            <a:ext cx="32556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7" b="7858"/>
          <a:stretch>
            <a:fillRect/>
          </a:stretch>
        </p:blipFill>
        <p:spPr>
          <a:xfrm>
            <a:off x="8112760" y="1268730"/>
            <a:ext cx="3644900" cy="298005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992755" y="2386965"/>
            <a:ext cx="39776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110355" y="4149090"/>
            <a:ext cx="27647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0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r="7056" b="32492"/>
          <a:stretch>
            <a:fillRect/>
          </a:stretch>
        </p:blipFill>
        <p:spPr>
          <a:xfrm>
            <a:off x="4584065" y="3789045"/>
            <a:ext cx="314071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940"/>
            <a:ext cx="11340000" cy="28275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r="7056" b="32492"/>
          <a:stretch>
            <a:fillRect/>
          </a:stretch>
        </p:blipFill>
        <p:spPr>
          <a:xfrm>
            <a:off x="4584065" y="3789045"/>
            <a:ext cx="314071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80490"/>
            <a:ext cx="11078830" cy="5868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04825" y="3058160"/>
            <a:ext cx="6219190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38056" y="4852775"/>
            <a:ext cx="5739410" cy="47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04825" y="5735955"/>
            <a:ext cx="624078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1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2580" y="2270125"/>
            <a:ext cx="104127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5925" y="3235960"/>
            <a:ext cx="26162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31490" y="3235960"/>
            <a:ext cx="51244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r="7056" b="32492"/>
          <a:stretch>
            <a:fillRect/>
          </a:stretch>
        </p:blipFill>
        <p:spPr>
          <a:xfrm>
            <a:off x="7104380" y="3285490"/>
            <a:ext cx="314071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360" y="4377522"/>
            <a:ext cx="1104483" cy="46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/>
          <a:stretch>
            <a:fillRect/>
          </a:stretch>
        </p:blipFill>
        <p:spPr>
          <a:xfrm>
            <a:off x="623570" y="3717290"/>
            <a:ext cx="2504440" cy="301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3305636"/>
            <a:ext cx="1075919" cy="46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r="41578"/>
          <a:stretch>
            <a:fillRect/>
          </a:stretch>
        </p:blipFill>
        <p:spPr>
          <a:xfrm>
            <a:off x="5880100" y="3069590"/>
            <a:ext cx="2952705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16878"/>
            <a:ext cx="361812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5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12376"/>
          <a:stretch>
            <a:fillRect/>
          </a:stretch>
        </p:blipFill>
        <p:spPr>
          <a:xfrm>
            <a:off x="7752715" y="3141345"/>
            <a:ext cx="3167970" cy="37261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71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06135" y="1443355"/>
            <a:ext cx="25120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770" y="2274570"/>
            <a:ext cx="84277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85795"/>
            <a:ext cx="878713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050665"/>
            <a:ext cx="6339205" cy="153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12376"/>
          <a:stretch>
            <a:fillRect/>
          </a:stretch>
        </p:blipFill>
        <p:spPr>
          <a:xfrm>
            <a:off x="8616315" y="2465070"/>
            <a:ext cx="3167970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7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55850"/>
            <a:ext cx="88182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206750"/>
            <a:ext cx="104736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12376"/>
          <a:stretch>
            <a:fillRect/>
          </a:stretch>
        </p:blipFill>
        <p:spPr>
          <a:xfrm>
            <a:off x="4872355" y="3902710"/>
            <a:ext cx="2536825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5175"/>
            <a:ext cx="10249535" cy="339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2643505"/>
            <a:ext cx="64770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1" b="17527"/>
          <a:stretch>
            <a:fillRect/>
          </a:stretch>
        </p:blipFill>
        <p:spPr>
          <a:xfrm>
            <a:off x="5278755" y="3915410"/>
            <a:ext cx="207010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193020" cy="341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507615"/>
            <a:ext cx="80073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7" t="18321" r="11737" b="17551"/>
          <a:stretch>
            <a:fillRect/>
          </a:stretch>
        </p:blipFill>
        <p:spPr>
          <a:xfrm>
            <a:off x="3719830" y="3933190"/>
            <a:ext cx="4744720" cy="276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10276205" cy="3427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586355"/>
            <a:ext cx="56896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 b="17356"/>
          <a:stretch>
            <a:fillRect/>
          </a:stretch>
        </p:blipFill>
        <p:spPr>
          <a:xfrm>
            <a:off x="4324350" y="4077335"/>
            <a:ext cx="2997200" cy="268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57453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3213100"/>
            <a:ext cx="65024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9828" b="18954"/>
          <a:stretch>
            <a:fillRect/>
          </a:stretch>
        </p:blipFill>
        <p:spPr>
          <a:xfrm>
            <a:off x="4853305" y="4548505"/>
            <a:ext cx="2412365" cy="215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9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72" b="26473"/>
          <a:stretch>
            <a:fillRect/>
          </a:stretch>
        </p:blipFill>
        <p:spPr>
          <a:xfrm>
            <a:off x="3934460" y="3860800"/>
            <a:ext cx="3529330" cy="26625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490746"/>
            <a:ext cx="361813" cy="4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72" b="26473"/>
          <a:stretch>
            <a:fillRect/>
          </a:stretch>
        </p:blipFill>
        <p:spPr>
          <a:xfrm>
            <a:off x="3934460" y="3860800"/>
            <a:ext cx="3529330" cy="266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2025-06-22T13:38:56Z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