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895" y="3213100"/>
            <a:ext cx="8658225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05" b="50910"/>
          <a:stretch>
            <a:fillRect/>
          </a:stretch>
        </p:blipFill>
        <p:spPr>
          <a:xfrm>
            <a:off x="4224020" y="2997200"/>
            <a:ext cx="3536950" cy="33496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9754235" cy="60401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15415" y="1687830"/>
            <a:ext cx="352361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2404745"/>
            <a:ext cx="468058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1910" y="3176905"/>
            <a:ext cx="3644265" cy="206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15415" y="5342255"/>
            <a:ext cx="530479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15415" y="6106795"/>
            <a:ext cx="240411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18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3295015"/>
            <a:ext cx="389191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950" y="4133215"/>
            <a:ext cx="5554980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2640" y="5849620"/>
            <a:ext cx="270573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08375" y="5896610"/>
            <a:ext cx="29229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9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43480"/>
            <a:ext cx="2882900" cy="219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692" y="5035284"/>
            <a:ext cx="5931838" cy="4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770" y="5949950"/>
            <a:ext cx="290385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6" t="32251" b="10408"/>
          <a:stretch>
            <a:fillRect/>
          </a:stretch>
        </p:blipFill>
        <p:spPr>
          <a:xfrm>
            <a:off x="6240145" y="1412875"/>
            <a:ext cx="5171440" cy="30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2100" y="4400550"/>
            <a:ext cx="489267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5437936"/>
            <a:ext cx="771234" cy="4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0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19345" y="5102706"/>
            <a:ext cx="342770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 b="20643"/>
          <a:stretch>
            <a:fillRect/>
          </a:stretch>
        </p:blipFill>
        <p:spPr>
          <a:xfrm>
            <a:off x="6744335" y="351155"/>
            <a:ext cx="3080385" cy="271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2521548"/>
            <a:ext cx="599848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2" r="19896" b="18886"/>
          <a:stretch>
            <a:fillRect/>
          </a:stretch>
        </p:blipFill>
        <p:spPr>
          <a:xfrm>
            <a:off x="3503930" y="3068955"/>
            <a:ext cx="4194810" cy="331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340975" cy="3448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 t="14871" r="6653"/>
          <a:stretch>
            <a:fillRect/>
          </a:stretch>
        </p:blipFill>
        <p:spPr>
          <a:xfrm>
            <a:off x="5160010" y="4077335"/>
            <a:ext cx="2287905" cy="26790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24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47675" y="2194560"/>
            <a:ext cx="738695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6710" y="3064510"/>
            <a:ext cx="259080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937510" y="3064510"/>
            <a:ext cx="322707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6885" y="3881120"/>
            <a:ext cx="687514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47675" y="4837430"/>
            <a:ext cx="423862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  <p:bldP spid="24" grpId="0" bldLvl="0" animBg="1"/>
      <p:bldP spid="29" grpId="0" bldLvl="0" animBg="1"/>
      <p:bldP spid="3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441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3856684"/>
            <a:ext cx="6027052" cy="4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762862"/>
            <a:ext cx="2456523" cy="35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 t="14871" r="6653"/>
          <a:stretch>
            <a:fillRect/>
          </a:stretch>
        </p:blipFill>
        <p:spPr>
          <a:xfrm>
            <a:off x="8760460" y="3068955"/>
            <a:ext cx="2588895" cy="303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8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06146" y="3157929"/>
            <a:ext cx="1152090" cy="51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3173" y="5065741"/>
            <a:ext cx="1028313" cy="4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0" r="5499" b="14623"/>
          <a:stretch>
            <a:fillRect/>
          </a:stretch>
        </p:blipFill>
        <p:spPr>
          <a:xfrm>
            <a:off x="8472805" y="4077335"/>
            <a:ext cx="3592195" cy="254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2515" y="1452880"/>
            <a:ext cx="20872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1935" y="2282825"/>
            <a:ext cx="5488305" cy="129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046855"/>
            <a:ext cx="463296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855210"/>
            <a:ext cx="491045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15695"/>
            <a:ext cx="11198860" cy="567118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79425" y="2997200"/>
            <a:ext cx="8991600" cy="221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5470" y="5438140"/>
            <a:ext cx="613664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5470" y="6275070"/>
            <a:ext cx="261747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0" r="5499" b="14623"/>
          <a:stretch>
            <a:fillRect/>
          </a:stretch>
        </p:blipFill>
        <p:spPr>
          <a:xfrm>
            <a:off x="8616315" y="1115695"/>
            <a:ext cx="3547110" cy="2512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44131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4293235"/>
            <a:ext cx="565277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6"/>
          <a:stretch>
            <a:fillRect/>
          </a:stretch>
        </p:blipFill>
        <p:spPr>
          <a:xfrm>
            <a:off x="5232400" y="3141345"/>
            <a:ext cx="3494405" cy="34664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2265" y="3933190"/>
            <a:ext cx="6351270" cy="27076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02510"/>
            <a:ext cx="60356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57620" y="2303145"/>
            <a:ext cx="220789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4810" y="3136265"/>
            <a:ext cx="533971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058285"/>
            <a:ext cx="433705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897755"/>
            <a:ext cx="50196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810" y="3357245"/>
            <a:ext cx="6351270" cy="270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5" grpId="0" bldLvl="0" animBg="1"/>
      <p:bldP spid="20" grpId="0" bldLvl="0" animBg="1"/>
      <p:bldP spid="2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81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5214" y="4093226"/>
            <a:ext cx="5912795" cy="4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295" y="4923155"/>
            <a:ext cx="621411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5559" t="15947"/>
          <a:stretch>
            <a:fillRect/>
          </a:stretch>
        </p:blipFill>
        <p:spPr>
          <a:xfrm>
            <a:off x="7247890" y="1700530"/>
            <a:ext cx="3732530" cy="3009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51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369185"/>
            <a:ext cx="51479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0845" y="3209925"/>
            <a:ext cx="800862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024630"/>
            <a:ext cx="53244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646420" y="3997960"/>
            <a:ext cx="258762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4" t="14431" r="10159"/>
          <a:stretch>
            <a:fillRect/>
          </a:stretch>
        </p:blipFill>
        <p:spPr>
          <a:xfrm>
            <a:off x="8750935" y="997585"/>
            <a:ext cx="3323590" cy="2593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3" grpId="0" bldLvl="0" animBg="1"/>
      <p:bldP spid="2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124305"/>
            <a:ext cx="11340000" cy="5362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20470" y="2407285"/>
            <a:ext cx="232918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2640"/>
            <a:ext cx="11340000" cy="2675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361892"/>
            <a:ext cx="37133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63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162418"/>
            <a:ext cx="342770" cy="39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2520672"/>
            <a:ext cx="1285390" cy="38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3455038"/>
            <a:ext cx="790277" cy="38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 b="27005"/>
          <a:stretch>
            <a:fillRect/>
          </a:stretch>
        </p:blipFill>
        <p:spPr>
          <a:xfrm>
            <a:off x="6528435" y="2997200"/>
            <a:ext cx="3823335" cy="37198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6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52370"/>
            <a:ext cx="2952750" cy="21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692" y="5005037"/>
            <a:ext cx="5922317" cy="4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692" y="5928868"/>
            <a:ext cx="2389874" cy="35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2025-06-23T08:55:13Z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