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70" y="3139440"/>
            <a:ext cx="10732135" cy="607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0395"/>
            <a:ext cx="8399145" cy="6040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3965" y="2648585"/>
            <a:ext cx="8035925" cy="182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4615" y="4616450"/>
            <a:ext cx="613727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4615" y="5336540"/>
            <a:ext cx="376110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4615" y="6055995"/>
            <a:ext cx="208280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6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126916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58645" y="3429000"/>
            <a:ext cx="6822440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72510" y="4951730"/>
            <a:ext cx="327279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481705" y="5945505"/>
            <a:ext cx="254952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20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915285"/>
            <a:ext cx="7223760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10740" y="4337050"/>
            <a:ext cx="2102485" cy="119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79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089275"/>
            <a:ext cx="645033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54760" y="4162276"/>
            <a:ext cx="1523425" cy="515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865225"/>
            <a:ext cx="1097085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10235" y="2708910"/>
            <a:ext cx="10321290" cy="115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275840" y="4146550"/>
            <a:ext cx="6550025" cy="113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388870" y="5666740"/>
            <a:ext cx="2659380" cy="11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9547860" cy="5972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5460" y="3044190"/>
            <a:ext cx="7385050" cy="11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42640" y="4433570"/>
            <a:ext cx="314642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42640" y="5260975"/>
            <a:ext cx="331152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42640" y="6096000"/>
            <a:ext cx="221424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439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3195955"/>
            <a:ext cx="9343390" cy="137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20595" y="4879340"/>
            <a:ext cx="518541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254885" y="6003925"/>
            <a:ext cx="297878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7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99030"/>
            <a:ext cx="742188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26615" y="3472180"/>
            <a:ext cx="313753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27250" y="4472940"/>
            <a:ext cx="244094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2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410710"/>
            <a:ext cx="910717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09165" y="5520690"/>
            <a:ext cx="266700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2025-06-22T13:11:00Z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