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715" y="3078480"/>
            <a:ext cx="10841990" cy="7689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819640" cy="5165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80" r="4501" b="26727"/>
          <a:stretch>
            <a:fillRect/>
          </a:stretch>
        </p:blipFill>
        <p:spPr>
          <a:xfrm>
            <a:off x="9912350" y="2348865"/>
            <a:ext cx="2240280" cy="30124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080490"/>
            <a:ext cx="11340000" cy="56015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11220" y="1376045"/>
            <a:ext cx="25666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5455" y="2298065"/>
            <a:ext cx="294576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31210" y="2319020"/>
            <a:ext cx="26473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0530" y="3192145"/>
            <a:ext cx="686689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5424" y="4214686"/>
            <a:ext cx="2494609" cy="15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08245" y="6034235"/>
            <a:ext cx="8654962" cy="4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3" grpId="0" bldLvl="0" animBg="1"/>
      <p:bldP spid="15" grpId="0" bldLvl="0" animBg="1"/>
      <p:bldP spid="19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025554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09820" y="887095"/>
            <a:ext cx="229362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5026" y="1757524"/>
            <a:ext cx="4899582" cy="37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5210" y="2610485"/>
            <a:ext cx="301434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3770" y="3415030"/>
            <a:ext cx="454787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09015" y="4268470"/>
            <a:ext cx="409892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80770" y="5126355"/>
            <a:ext cx="335470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92810" y="5948680"/>
            <a:ext cx="563689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80" r="4501" b="26727"/>
          <a:stretch>
            <a:fillRect/>
          </a:stretch>
        </p:blipFill>
        <p:spPr>
          <a:xfrm>
            <a:off x="7824470" y="1557020"/>
            <a:ext cx="2787015" cy="3747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  <p:bldP spid="18" grpId="0" bldLvl="0" animBg="1"/>
      <p:bldP spid="23" grpId="0" bldLvl="0" animBg="1"/>
      <p:bldP spid="28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0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9" t="1541" r="4748" b="19566"/>
          <a:stretch>
            <a:fillRect/>
          </a:stretch>
        </p:blipFill>
        <p:spPr>
          <a:xfrm>
            <a:off x="7608570" y="4077335"/>
            <a:ext cx="2757805" cy="26047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611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48920" y="3394710"/>
            <a:ext cx="3034665" cy="150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213599"/>
            <a:ext cx="8740654" cy="47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10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44" r="3478" b="31723"/>
          <a:stretch>
            <a:fillRect/>
          </a:stretch>
        </p:blipFill>
        <p:spPr>
          <a:xfrm>
            <a:off x="8544560" y="3284855"/>
            <a:ext cx="3088640" cy="34105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080490"/>
            <a:ext cx="11340000" cy="558972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65424" y="2318418"/>
            <a:ext cx="2637430" cy="38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5455" y="3151505"/>
            <a:ext cx="521652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32435" y="4111625"/>
            <a:ext cx="615315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65424" y="5127563"/>
            <a:ext cx="2646952" cy="39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65424" y="6013157"/>
            <a:ext cx="8807304" cy="48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9" grpId="0" bldLvl="0" animBg="1"/>
      <p:bldP spid="23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670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0120" y="4352290"/>
            <a:ext cx="439801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9320" y="5201920"/>
            <a:ext cx="593344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85190" y="6147435"/>
            <a:ext cx="447357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88540"/>
            <a:ext cx="11340000" cy="37463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77825" y="3215005"/>
            <a:ext cx="9599930" cy="165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1294" y="5124758"/>
            <a:ext cx="8731133" cy="47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t="51619"/>
          <a:stretch>
            <a:fillRect/>
          </a:stretch>
        </p:blipFill>
        <p:spPr>
          <a:xfrm>
            <a:off x="6384335" y="548920"/>
            <a:ext cx="4379550" cy="274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0657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50" b="46008"/>
          <a:stretch>
            <a:fillRect/>
          </a:stretch>
        </p:blipFill>
        <p:spPr>
          <a:xfrm>
            <a:off x="7248525" y="3933190"/>
            <a:ext cx="2375535" cy="29171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160" y="836015"/>
            <a:ext cx="9132794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55725" y="1625600"/>
            <a:ext cx="509968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92225" y="2413000"/>
            <a:ext cx="480377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17905" y="3228975"/>
            <a:ext cx="657987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92225" y="3952875"/>
            <a:ext cx="541782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55487" y="4786367"/>
            <a:ext cx="2039734" cy="121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70509" y="6259120"/>
            <a:ext cx="6970369" cy="38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2" grpId="0" bldLvl="0" animBg="1"/>
      <p:bldP spid="25" grpId="0" bldLvl="0" animBg="1"/>
      <p:bldP spid="29" grpId="0" bldLvl="0" animBg="1"/>
      <p:bldP spid="3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2025-06-22T16:09:29Z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