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28" b="58744"/>
          <a:stretch>
            <a:fillRect/>
          </a:stretch>
        </p:blipFill>
        <p:spPr>
          <a:xfrm>
            <a:off x="2495550" y="1052830"/>
            <a:ext cx="6099810" cy="1940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3480" y="3500755"/>
            <a:ext cx="9139555" cy="227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570471"/>
            <a:ext cx="371334" cy="4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83483"/>
            <a:ext cx="342770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0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628495"/>
            <a:ext cx="11340000" cy="3469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1550" y="1933575"/>
            <a:ext cx="40208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19880" y="2711450"/>
            <a:ext cx="42957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070" y="2781935"/>
            <a:ext cx="33064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4039" y="3677512"/>
            <a:ext cx="5122518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4070" y="4488180"/>
            <a:ext cx="45205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445407"/>
            <a:ext cx="371334" cy="4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0395"/>
            <a:ext cx="8405495" cy="61448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888095" y="5495925"/>
            <a:ext cx="5283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275" y="3408045"/>
            <a:ext cx="37268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2486998"/>
            <a:ext cx="323727" cy="39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5"/>
          <a:stretch>
            <a:fillRect/>
          </a:stretch>
        </p:blipFill>
        <p:spPr>
          <a:xfrm>
            <a:off x="3792220" y="3141345"/>
            <a:ext cx="3096305" cy="293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2533858"/>
            <a:ext cx="323727" cy="39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7" r="41584"/>
          <a:stretch>
            <a:fillRect/>
          </a:stretch>
        </p:blipFill>
        <p:spPr>
          <a:xfrm>
            <a:off x="3742055" y="3357245"/>
            <a:ext cx="3456260" cy="293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662" y="2473222"/>
            <a:ext cx="590327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r="11099"/>
          <a:stretch>
            <a:fillRect/>
          </a:stretch>
        </p:blipFill>
        <p:spPr>
          <a:xfrm>
            <a:off x="4368165" y="3644900"/>
            <a:ext cx="3456260" cy="293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47672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57830" y="3223260"/>
            <a:ext cx="25431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5500" y="4176355"/>
            <a:ext cx="1574588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9073" y="5064912"/>
            <a:ext cx="2586194" cy="38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10420" y="4954270"/>
            <a:ext cx="17367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18468" y="5935875"/>
            <a:ext cx="387049" cy="35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43270" y="5905500"/>
            <a:ext cx="32029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3454400"/>
            <a:ext cx="52114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4373880"/>
            <a:ext cx="89738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660" y="5265420"/>
            <a:ext cx="65233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541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5470" y="2675255"/>
            <a:ext cx="99999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5470" y="3642995"/>
            <a:ext cx="33775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63035" y="3623945"/>
            <a:ext cx="57150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5470" y="4530725"/>
            <a:ext cx="636778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4912360"/>
            <a:ext cx="75965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5491" y="5751047"/>
            <a:ext cx="6065138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556740"/>
            <a:ext cx="11340000" cy="398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1370" y="2450465"/>
            <a:ext cx="10527030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70" y="4123690"/>
            <a:ext cx="699008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70" y="4939030"/>
            <a:ext cx="694690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205"/>
            <a:ext cx="11340000" cy="437958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205"/>
            <a:ext cx="11340000" cy="4094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5470" y="2387600"/>
            <a:ext cx="82289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194685"/>
            <a:ext cx="59328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5470" y="4044315"/>
            <a:ext cx="74282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3400" y="4808855"/>
            <a:ext cx="63766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205"/>
            <a:ext cx="11340000" cy="406117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85470" y="2360295"/>
            <a:ext cx="56127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5439" y="3218258"/>
            <a:ext cx="1609118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5470" y="3932555"/>
            <a:ext cx="10489565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340205"/>
            <a:ext cx="11340000" cy="4223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860" y="2362835"/>
            <a:ext cx="66414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4690" y="3169920"/>
            <a:ext cx="652335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860" y="3170555"/>
            <a:ext cx="25768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860" y="3943985"/>
            <a:ext cx="10353675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385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4244184"/>
            <a:ext cx="1104483" cy="5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5177869"/>
            <a:ext cx="1104483" cy="5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250"/>
            <a:ext cx="11340000" cy="1971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97090" y="1913890"/>
            <a:ext cx="102806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90" y="2929134"/>
            <a:ext cx="1028313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3625"/>
            <a:ext cx="1040352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30618" y="3492113"/>
            <a:ext cx="349404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1174730" cy="5681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435" y="4207510"/>
            <a:ext cx="30988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9385" y="5165090"/>
            <a:ext cx="77851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9320" y="5165090"/>
            <a:ext cx="80708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4320" y="6085840"/>
            <a:ext cx="170751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" grpId="1" animBg="1"/>
      <p:bldP spid="5" grpId="1" animBg="1"/>
      <p:bldP spid="6" grpId="1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9910"/>
            <a:ext cx="9855835" cy="1849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785" y="2677795"/>
            <a:ext cx="9855835" cy="3976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105" y="2781300"/>
            <a:ext cx="5435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2500941"/>
            <a:ext cx="19994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252470"/>
            <a:ext cx="10692765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6795" y="4932045"/>
            <a:ext cx="8317230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2025-06-23T06:18:12Z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