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3135630"/>
            <a:ext cx="8531225" cy="822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9" t="27004"/>
          <a:stretch>
            <a:fillRect/>
          </a:stretch>
        </p:blipFill>
        <p:spPr>
          <a:xfrm>
            <a:off x="9800000" y="2133245"/>
            <a:ext cx="1899875" cy="42834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8930" y="2252980"/>
            <a:ext cx="8208645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790" y="3186430"/>
            <a:ext cx="45021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1939" y="4072497"/>
            <a:ext cx="2742166" cy="5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9" t="27004"/>
          <a:stretch>
            <a:fillRect/>
          </a:stretch>
        </p:blipFill>
        <p:spPr>
          <a:xfrm>
            <a:off x="10415905" y="2780665"/>
            <a:ext cx="1699895" cy="383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493823"/>
            <a:ext cx="342770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 b="20003"/>
          <a:stretch>
            <a:fillRect/>
          </a:stretch>
        </p:blipFill>
        <p:spPr>
          <a:xfrm>
            <a:off x="4439920" y="4436745"/>
            <a:ext cx="265938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12619"/>
            <a:ext cx="437984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r="13003" b="23642"/>
          <a:stretch>
            <a:fillRect/>
          </a:stretch>
        </p:blipFill>
        <p:spPr>
          <a:xfrm>
            <a:off x="3915410" y="4407535"/>
            <a:ext cx="3599815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9789795" cy="384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97425"/>
            <a:ext cx="9789795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1070590" cy="394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6220" y="2853690"/>
            <a:ext cx="7169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t="12943"/>
          <a:stretch>
            <a:fillRect/>
          </a:stretch>
        </p:blipFill>
        <p:spPr>
          <a:xfrm>
            <a:off x="4368165" y="4149090"/>
            <a:ext cx="289687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1812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760" y="5910405"/>
            <a:ext cx="700974" cy="40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647680" cy="60845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70710" y="2599690"/>
            <a:ext cx="3724275" cy="315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66595" y="5864225"/>
            <a:ext cx="77717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59" b="3981"/>
          <a:stretch>
            <a:fillRect/>
          </a:stretch>
        </p:blipFill>
        <p:spPr>
          <a:xfrm>
            <a:off x="5952490" y="2435860"/>
            <a:ext cx="5831840" cy="336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650"/>
            <a:ext cx="11340000" cy="420641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85470" y="3340735"/>
            <a:ext cx="10684510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9" t="30766" b="13609"/>
          <a:stretch>
            <a:fillRect/>
          </a:stretch>
        </p:blipFill>
        <p:spPr>
          <a:xfrm>
            <a:off x="6167755" y="4102735"/>
            <a:ext cx="4238625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407015" cy="4434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861435"/>
            <a:ext cx="2952115" cy="2825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799965" y="3340735"/>
            <a:ext cx="1206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237152"/>
            <a:ext cx="3656221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3461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85439" y="2696208"/>
            <a:ext cx="2370831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39" y="3592325"/>
            <a:ext cx="3075415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439" y="4517041"/>
            <a:ext cx="3475314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r="8142"/>
          <a:stretch>
            <a:fillRect/>
          </a:stretch>
        </p:blipFill>
        <p:spPr>
          <a:xfrm>
            <a:off x="7607935" y="1297940"/>
            <a:ext cx="3600405" cy="426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8" r="7930" b="37342"/>
          <a:stretch>
            <a:fillRect/>
          </a:stretch>
        </p:blipFill>
        <p:spPr>
          <a:xfrm>
            <a:off x="9264650" y="3644900"/>
            <a:ext cx="223198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8" r="7930" b="37342"/>
          <a:stretch>
            <a:fillRect/>
          </a:stretch>
        </p:blipFill>
        <p:spPr>
          <a:xfrm>
            <a:off x="9624695" y="3357245"/>
            <a:ext cx="223198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5175"/>
            <a:ext cx="10586720" cy="4291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72"/>
          <a:stretch>
            <a:fillRect/>
          </a:stretch>
        </p:blipFill>
        <p:spPr>
          <a:xfrm>
            <a:off x="1318895" y="5057140"/>
            <a:ext cx="10586720" cy="154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26"/>
          <a:stretch>
            <a:fillRect/>
          </a:stretch>
        </p:blipFill>
        <p:spPr>
          <a:xfrm>
            <a:off x="695960" y="1484910"/>
            <a:ext cx="11339830" cy="9706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1" r="7797" b="51386"/>
          <a:stretch>
            <a:fillRect/>
          </a:stretch>
        </p:blipFill>
        <p:spPr>
          <a:xfrm>
            <a:off x="4367530" y="2708910"/>
            <a:ext cx="3312750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7509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6160" y="998220"/>
            <a:ext cx="17335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117" y="1829061"/>
            <a:ext cx="4278711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075" y="2692400"/>
            <a:ext cx="48609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5075" y="3515995"/>
            <a:ext cx="249364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270" y="4374515"/>
            <a:ext cx="27527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5855" y="5241290"/>
            <a:ext cx="27882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39495" y="6138545"/>
            <a:ext cx="39839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6" grpId="0" bldLvl="0" animBg="1"/>
      <p:bldP spid="19" grpId="0" bldLvl="0" animBg="1"/>
      <p:bldP spid="23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68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38675"/>
            <a:ext cx="437984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" y="1009015"/>
            <a:ext cx="10361930" cy="574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" y="2894965"/>
            <a:ext cx="484695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060"/>
          <a:stretch>
            <a:fillRect/>
          </a:stretch>
        </p:blipFill>
        <p:spPr>
          <a:xfrm>
            <a:off x="4079875" y="3482340"/>
            <a:ext cx="3779520" cy="318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010775" cy="6115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05670" y="2790825"/>
            <a:ext cx="7747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454640" cy="3702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8414"/>
          <a:stretch>
            <a:fillRect/>
          </a:stretch>
        </p:blipFill>
        <p:spPr>
          <a:xfrm>
            <a:off x="4563110" y="4220845"/>
            <a:ext cx="4015105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1080770"/>
            <a:ext cx="10864215" cy="5528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19450"/>
            <a:ext cx="6680200" cy="257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804"/>
          <a:stretch>
            <a:fillRect/>
          </a:stretch>
        </p:blipFill>
        <p:spPr>
          <a:xfrm>
            <a:off x="7104380" y="2943860"/>
            <a:ext cx="4015105" cy="358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1812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140430"/>
            <a:ext cx="11340000" cy="3390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9" t="27004"/>
          <a:stretch>
            <a:fillRect/>
          </a:stretch>
        </p:blipFill>
        <p:spPr>
          <a:xfrm>
            <a:off x="7752760" y="548920"/>
            <a:ext cx="1899875" cy="42834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2025-06-23T13:25:10Z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