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0" r:id="rId4"/>
    <p:sldId id="339" r:id="rId5"/>
    <p:sldId id="338" r:id="rId6"/>
    <p:sldId id="336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305" y="2708910"/>
            <a:ext cx="8834755" cy="1878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1646068"/>
            <a:ext cx="371335" cy="28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2" b="49676"/>
          <a:stretch>
            <a:fillRect/>
          </a:stretch>
        </p:blipFill>
        <p:spPr>
          <a:xfrm>
            <a:off x="911860" y="2348865"/>
            <a:ext cx="8784635" cy="295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1643646"/>
            <a:ext cx="323727" cy="26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528" y="2597389"/>
            <a:ext cx="276120" cy="2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2" r="50083" b="48482"/>
          <a:stretch>
            <a:fillRect/>
          </a:stretch>
        </p:blipFill>
        <p:spPr>
          <a:xfrm>
            <a:off x="1127760" y="3429635"/>
            <a:ext cx="4752975" cy="21593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t="51518" r="59700"/>
          <a:stretch>
            <a:fillRect/>
          </a:stretch>
        </p:blipFill>
        <p:spPr>
          <a:xfrm>
            <a:off x="6744335" y="3500755"/>
            <a:ext cx="3383915" cy="284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9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7" t="51071" r="17073"/>
          <a:stretch>
            <a:fillRect/>
          </a:stretch>
        </p:blipFill>
        <p:spPr>
          <a:xfrm>
            <a:off x="7248525" y="2997200"/>
            <a:ext cx="3167970" cy="28714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2" r="50083" b="48482"/>
          <a:stretch>
            <a:fillRect/>
          </a:stretch>
        </p:blipFill>
        <p:spPr>
          <a:xfrm>
            <a:off x="983615" y="3140710"/>
            <a:ext cx="4752975" cy="21593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301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408035" y="3888740"/>
            <a:ext cx="3155950" cy="236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8220" y="5852795"/>
            <a:ext cx="52311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0523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10" y="3406775"/>
            <a:ext cx="50050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555" y="4026535"/>
            <a:ext cx="3307080" cy="24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903" t="17875" r="7465" b="18592"/>
          <a:stretch>
            <a:fillRect/>
          </a:stretch>
        </p:blipFill>
        <p:spPr>
          <a:xfrm>
            <a:off x="2711450" y="4221480"/>
            <a:ext cx="316865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56850" cy="605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26" t="42802" b="4876"/>
          <a:stretch>
            <a:fillRect/>
          </a:stretch>
        </p:blipFill>
        <p:spPr>
          <a:xfrm>
            <a:off x="7320280" y="4364990"/>
            <a:ext cx="4516755" cy="228917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34015" cy="4535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1630" y="1551940"/>
            <a:ext cx="38925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580" y="2446655"/>
            <a:ext cx="28321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7180" y="2455545"/>
            <a:ext cx="38036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8505" y="3465195"/>
            <a:ext cx="247650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6710" y="4253865"/>
            <a:ext cx="7607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4" grpId="1" animBg="1"/>
      <p:bldP spid="5" grpId="1" animBg="1"/>
      <p:bldP spid="6" grpId="1" animBg="1"/>
      <p:bldP spid="7" grpId="1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11340000" cy="4167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9280" y="2120900"/>
            <a:ext cx="190436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28"/>
          <a:stretch>
            <a:fillRect/>
          </a:stretch>
        </p:blipFill>
        <p:spPr>
          <a:xfrm>
            <a:off x="3935730" y="3905250"/>
            <a:ext cx="385127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1520516"/>
            <a:ext cx="571284" cy="47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2997" y="2582238"/>
            <a:ext cx="790277" cy="38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332" y="2486588"/>
            <a:ext cx="504634" cy="47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8" r="14492"/>
          <a:stretch>
            <a:fillRect/>
          </a:stretch>
        </p:blipFill>
        <p:spPr>
          <a:xfrm>
            <a:off x="3336925" y="3357245"/>
            <a:ext cx="4727575" cy="327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1433577"/>
            <a:ext cx="504634" cy="47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9017" y="1528839"/>
            <a:ext cx="752191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876" y="2405253"/>
            <a:ext cx="599848" cy="4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2855595" y="4081145"/>
            <a:ext cx="8119745" cy="27457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178530"/>
            <a:ext cx="11340000" cy="18825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349490" y="3377565"/>
            <a:ext cx="2416810" cy="52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485534"/>
            <a:ext cx="1656725" cy="41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70" y="1224280"/>
            <a:ext cx="10759440" cy="3694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1" r="50090" b="50920"/>
          <a:stretch>
            <a:fillRect/>
          </a:stretch>
        </p:blipFill>
        <p:spPr>
          <a:xfrm>
            <a:off x="3143885" y="4749165"/>
            <a:ext cx="4517390" cy="184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2025-06-23T11:06:42Z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