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53" r:id="rId4"/>
    <p:sldId id="352" r:id="rId5"/>
    <p:sldId id="350" r:id="rId6"/>
    <p:sldId id="349" r:id="rId7"/>
    <p:sldId id="348" r:id="rId8"/>
    <p:sldId id="347" r:id="rId9"/>
    <p:sldId id="345" r:id="rId10"/>
    <p:sldId id="343" r:id="rId11"/>
    <p:sldId id="342" r:id="rId12"/>
    <p:sldId id="341" r:id="rId13"/>
    <p:sldId id="340" r:id="rId14"/>
    <p:sldId id="339" r:id="rId15"/>
    <p:sldId id="338" r:id="rId16"/>
    <p:sldId id="337" r:id="rId17"/>
    <p:sldId id="335" r:id="rId18"/>
    <p:sldId id="333" r:id="rId19"/>
    <p:sldId id="332" r:id="rId20"/>
    <p:sldId id="331" r:id="rId21"/>
    <p:sldId id="330" r:id="rId22"/>
    <p:sldId id="329" r:id="rId23"/>
    <p:sldId id="328" r:id="rId24"/>
    <p:sldId id="354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9" userDrawn="1">
          <p15:clr>
            <a:srgbClr val="A4A3A4"/>
          </p15:clr>
        </p15:guide>
        <p15:guide id="2" pos="379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99"/>
        <p:guide pos="379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99740" y="2997200"/>
            <a:ext cx="6720840" cy="112966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956665"/>
            <a:ext cx="10504444" cy="5868000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588245" y="2968550"/>
            <a:ext cx="4736260" cy="352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35305" y="3797935"/>
            <a:ext cx="3845560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88245" y="4653946"/>
            <a:ext cx="6853025" cy="344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88245" y="5483407"/>
            <a:ext cx="6650167" cy="352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588010" y="6276975"/>
            <a:ext cx="10177145" cy="45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067"/>
          <a:stretch>
            <a:fillRect/>
          </a:stretch>
        </p:blipFill>
        <p:spPr>
          <a:xfrm>
            <a:off x="7464425" y="1772920"/>
            <a:ext cx="4665345" cy="2781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7" grpId="0" bldLvl="0" animBg="1"/>
      <p:bldP spid="19" grpId="0" bldLvl="0" animBg="1"/>
      <p:bldP spid="21" grpId="0" bldLvl="0" animBg="1"/>
      <p:bldP spid="2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556740"/>
            <a:ext cx="11340000" cy="506668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57" r="66984"/>
          <a:stretch>
            <a:fillRect/>
          </a:stretch>
        </p:blipFill>
        <p:spPr>
          <a:xfrm>
            <a:off x="7247890" y="404495"/>
            <a:ext cx="2720975" cy="3280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223365"/>
            <a:ext cx="11340000" cy="296068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57" r="66984"/>
          <a:stretch>
            <a:fillRect/>
          </a:stretch>
        </p:blipFill>
        <p:spPr>
          <a:xfrm>
            <a:off x="7031990" y="3140710"/>
            <a:ext cx="2981960" cy="359537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26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00453" y="2490459"/>
            <a:ext cx="342770" cy="390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57" r="66984"/>
          <a:stretch>
            <a:fillRect/>
          </a:stretch>
        </p:blipFill>
        <p:spPr>
          <a:xfrm>
            <a:off x="8688705" y="3140710"/>
            <a:ext cx="2720975" cy="3280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887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29672" y="1540786"/>
            <a:ext cx="2447002" cy="403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57" r="66984"/>
          <a:stretch>
            <a:fillRect/>
          </a:stretch>
        </p:blipFill>
        <p:spPr>
          <a:xfrm>
            <a:off x="4512310" y="2493010"/>
            <a:ext cx="2720975" cy="3280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3834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4162145"/>
            <a:ext cx="11340000" cy="1860206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20395"/>
            <a:ext cx="10699115" cy="37211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60010" y="3213100"/>
            <a:ext cx="2348865" cy="345059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562531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60045" y="2277110"/>
            <a:ext cx="5072380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492115" y="2310130"/>
            <a:ext cx="235204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13690" y="3263900"/>
            <a:ext cx="576072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4236085"/>
            <a:ext cx="4556125" cy="2355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75" r="32904"/>
          <a:stretch>
            <a:fillRect/>
          </a:stretch>
        </p:blipFill>
        <p:spPr>
          <a:xfrm>
            <a:off x="8066405" y="1917065"/>
            <a:ext cx="3358515" cy="4695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3" grpId="0" bldLvl="0" animBg="1"/>
      <p:bldP spid="1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9124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463165"/>
            <a:ext cx="5845810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877185" y="3361690"/>
            <a:ext cx="4273550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39090" y="3397885"/>
            <a:ext cx="2477770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38455" y="4326255"/>
            <a:ext cx="4112260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450715" y="4262755"/>
            <a:ext cx="5742305" cy="46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14" y="5285230"/>
            <a:ext cx="3675264" cy="371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39090" y="6152515"/>
            <a:ext cx="2614295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75" r="32904"/>
          <a:stretch>
            <a:fillRect/>
          </a:stretch>
        </p:blipFill>
        <p:spPr>
          <a:xfrm>
            <a:off x="9453880" y="811530"/>
            <a:ext cx="2546985" cy="35604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2" grpId="0" bldLvl="0" animBg="1"/>
      <p:bldP spid="19" grpId="0" bldLvl="0" animBg="1"/>
      <p:bldP spid="20" grpId="0" bldLvl="0" animBg="1"/>
      <p:bldP spid="24" grpId="0" animBg="1"/>
      <p:bldP spid="2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057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6050" y="764540"/>
            <a:ext cx="10102215" cy="356870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50" b="25618"/>
          <a:stretch>
            <a:fillRect/>
          </a:stretch>
        </p:blipFill>
        <p:spPr>
          <a:xfrm>
            <a:off x="1991995" y="4077335"/>
            <a:ext cx="9209405" cy="2528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595" y="692785"/>
            <a:ext cx="6367780" cy="59690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651990"/>
            <a:ext cx="11340000" cy="3552827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972"/>
          <a:stretch>
            <a:fillRect/>
          </a:stretch>
        </p:blipFill>
        <p:spPr>
          <a:xfrm>
            <a:off x="360045" y="1224280"/>
            <a:ext cx="11339830" cy="18449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68765" y="2415597"/>
            <a:ext cx="790277" cy="381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33" t="9481" r="63803" b="11481"/>
          <a:stretch>
            <a:fillRect/>
          </a:stretch>
        </p:blipFill>
        <p:spPr>
          <a:xfrm>
            <a:off x="4832985" y="3429000"/>
            <a:ext cx="2592660" cy="2808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12"/>
          <a:stretch>
            <a:fillRect/>
          </a:stretch>
        </p:blipFill>
        <p:spPr>
          <a:xfrm>
            <a:off x="426085" y="1340765"/>
            <a:ext cx="11339830" cy="366938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38" t="5423" r="32059" b="11481"/>
          <a:stretch>
            <a:fillRect/>
          </a:stretch>
        </p:blipFill>
        <p:spPr>
          <a:xfrm>
            <a:off x="4799965" y="4149090"/>
            <a:ext cx="2719705" cy="259334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8255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388" t="9481" r="7291" b="13519"/>
          <a:stretch>
            <a:fillRect/>
          </a:stretch>
        </p:blipFill>
        <p:spPr>
          <a:xfrm>
            <a:off x="5448300" y="2853055"/>
            <a:ext cx="2304415" cy="273621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620115"/>
            <a:ext cx="10635750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63955" y="1744345"/>
            <a:ext cx="4215130" cy="50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01725" y="2546350"/>
            <a:ext cx="4763135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63955" y="3442335"/>
            <a:ext cx="5481955" cy="42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63749" y="4237375"/>
            <a:ext cx="5706334" cy="419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163749" y="5112662"/>
            <a:ext cx="2303965" cy="330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163749" y="5889704"/>
            <a:ext cx="6769016" cy="419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38" t="5423" r="32059" b="11481"/>
          <a:stretch>
            <a:fillRect/>
          </a:stretch>
        </p:blipFill>
        <p:spPr>
          <a:xfrm>
            <a:off x="8735695" y="1889125"/>
            <a:ext cx="2719705" cy="2593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3" grpId="0" bldLvl="0" animBg="1"/>
      <p:bldP spid="16" grpId="0" bldLvl="0" animBg="1"/>
      <p:bldP spid="18" grpId="0" bldLvl="0" animBg="1"/>
      <p:bldP spid="20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840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2318385"/>
            <a:ext cx="3408680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3187065"/>
            <a:ext cx="7085965" cy="49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61315" y="4072890"/>
            <a:ext cx="5412740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37490" y="5013325"/>
            <a:ext cx="4415790" cy="39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21945" y="5774690"/>
            <a:ext cx="4351655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388" t="9481" r="7291" b="13519"/>
          <a:stretch>
            <a:fillRect/>
          </a:stretch>
        </p:blipFill>
        <p:spPr>
          <a:xfrm>
            <a:off x="8472805" y="2348230"/>
            <a:ext cx="2304415" cy="2736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2" grpId="0" bldLvl="0" animBg="1"/>
      <p:bldP spid="21" grpId="0" bldLvl="0" animBg="1"/>
      <p:bldP spid="25" grpId="0" bldLvl="0" animBg="1"/>
      <p:bldP spid="2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21030"/>
            <a:ext cx="11005185" cy="2819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6050" y="2624455"/>
            <a:ext cx="615950" cy="68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911"/>
          <a:stretch>
            <a:fillRect/>
          </a:stretch>
        </p:blipFill>
        <p:spPr>
          <a:xfrm>
            <a:off x="1416050" y="5805170"/>
            <a:ext cx="11002645" cy="87185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50" b="25618"/>
          <a:stretch>
            <a:fillRect/>
          </a:stretch>
        </p:blipFill>
        <p:spPr>
          <a:xfrm>
            <a:off x="1847850" y="3213100"/>
            <a:ext cx="9042400" cy="2482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620395"/>
            <a:ext cx="10090785" cy="37376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067"/>
          <a:stretch>
            <a:fillRect/>
          </a:stretch>
        </p:blipFill>
        <p:spPr>
          <a:xfrm>
            <a:off x="3863975" y="4149090"/>
            <a:ext cx="4344670" cy="25901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620395"/>
            <a:ext cx="10344785" cy="36182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067"/>
          <a:stretch>
            <a:fillRect/>
          </a:stretch>
        </p:blipFill>
        <p:spPr>
          <a:xfrm>
            <a:off x="3863975" y="4149090"/>
            <a:ext cx="4344670" cy="259016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764540"/>
            <a:ext cx="10953750" cy="38639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067"/>
          <a:stretch>
            <a:fillRect/>
          </a:stretch>
        </p:blipFill>
        <p:spPr>
          <a:xfrm>
            <a:off x="6240145" y="3573145"/>
            <a:ext cx="5099050" cy="303974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216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067"/>
          <a:stretch>
            <a:fillRect/>
          </a:stretch>
        </p:blipFill>
        <p:spPr>
          <a:xfrm>
            <a:off x="3143885" y="3213100"/>
            <a:ext cx="5678170" cy="338518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525" y="5228945"/>
            <a:ext cx="11340000" cy="1011103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900" y="2664180"/>
            <a:ext cx="11340000" cy="263668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779520" y="2874645"/>
            <a:ext cx="2316480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83845" y="3758565"/>
            <a:ext cx="2429510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807335" y="3715385"/>
            <a:ext cx="5336540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97815" y="4645660"/>
            <a:ext cx="5066665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5364480" y="4632325"/>
            <a:ext cx="5414645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82575" y="5577205"/>
            <a:ext cx="4610735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4955540" y="5577840"/>
            <a:ext cx="3580765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9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067"/>
          <a:stretch>
            <a:fillRect/>
          </a:stretch>
        </p:blipFill>
        <p:spPr>
          <a:xfrm>
            <a:off x="6997065" y="802005"/>
            <a:ext cx="4665345" cy="2781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3" grpId="0" bldLvl="0" animBg="1"/>
      <p:bldP spid="21" grpId="0" bldLvl="0" animBg="1"/>
      <p:bldP spid="23" grpId="0" bldLvl="0" animBg="1"/>
      <p:bldP spid="2" grpId="0" bldLvl="0" animBg="1"/>
      <p:bldP spid="2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5213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404110"/>
            <a:ext cx="4205605" cy="2423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45692" y="5170127"/>
            <a:ext cx="5969924" cy="44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45692" y="6123298"/>
            <a:ext cx="2351788" cy="362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067"/>
          <a:stretch>
            <a:fillRect/>
          </a:stretch>
        </p:blipFill>
        <p:spPr>
          <a:xfrm>
            <a:off x="6168390" y="1268730"/>
            <a:ext cx="5224780" cy="3114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animBg="1"/>
      <p:bldP spid="12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2025-06-23T13:56:33Z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