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67" r:id="rId4"/>
    <p:sldId id="365" r:id="rId5"/>
    <p:sldId id="363" r:id="rId6"/>
    <p:sldId id="362" r:id="rId7"/>
    <p:sldId id="361" r:id="rId8"/>
    <p:sldId id="360" r:id="rId9"/>
    <p:sldId id="359" r:id="rId10"/>
    <p:sldId id="357" r:id="rId11"/>
    <p:sldId id="356" r:id="rId12"/>
    <p:sldId id="355" r:id="rId13"/>
    <p:sldId id="354" r:id="rId14"/>
    <p:sldId id="352" r:id="rId15"/>
    <p:sldId id="351" r:id="rId16"/>
    <p:sldId id="350" r:id="rId17"/>
    <p:sldId id="349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t="6548" r="25282" b="60956"/>
          <a:stretch>
            <a:fillRect/>
          </a:stretch>
        </p:blipFill>
        <p:spPr>
          <a:xfrm>
            <a:off x="1991360" y="2853055"/>
            <a:ext cx="8138795" cy="1202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43034"/>
            <a:ext cx="304685" cy="31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674985" cy="3853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3385185"/>
            <a:ext cx="5149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r="21895" b="21622"/>
          <a:stretch>
            <a:fillRect/>
          </a:stretch>
        </p:blipFill>
        <p:spPr>
          <a:xfrm>
            <a:off x="4295775" y="4580890"/>
            <a:ext cx="2459355" cy="207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444139"/>
            <a:ext cx="885491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9" r="72063"/>
          <a:stretch>
            <a:fillRect/>
          </a:stretch>
        </p:blipFill>
        <p:spPr>
          <a:xfrm>
            <a:off x="4368165" y="3717570"/>
            <a:ext cx="3168060" cy="263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7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01515" y="2102485"/>
            <a:ext cx="698881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2789907"/>
            <a:ext cx="3437229" cy="41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1309" y="3515571"/>
            <a:ext cx="476070" cy="30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0" r="38678" b="16605"/>
          <a:stretch>
            <a:fillRect/>
          </a:stretch>
        </p:blipFill>
        <p:spPr>
          <a:xfrm>
            <a:off x="3935730" y="3933190"/>
            <a:ext cx="316865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3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062482"/>
            <a:ext cx="447506" cy="3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2" r="6020"/>
          <a:stretch>
            <a:fillRect/>
          </a:stretch>
        </p:blipFill>
        <p:spPr>
          <a:xfrm>
            <a:off x="4295775" y="3069590"/>
            <a:ext cx="3312115" cy="328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1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3035" y="2731135"/>
            <a:ext cx="18815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2771032"/>
            <a:ext cx="447506" cy="3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4" b="18211"/>
          <a:stretch>
            <a:fillRect/>
          </a:stretch>
        </p:blipFill>
        <p:spPr>
          <a:xfrm>
            <a:off x="4497070" y="3429000"/>
            <a:ext cx="302387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2839384"/>
            <a:ext cx="457027" cy="30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3" t="8186" r="42468"/>
          <a:stretch>
            <a:fillRect/>
          </a:stretch>
        </p:blipFill>
        <p:spPr>
          <a:xfrm>
            <a:off x="4295775" y="3356965"/>
            <a:ext cx="2736215" cy="32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2790513"/>
            <a:ext cx="266599" cy="31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t="4101" r="11737"/>
          <a:stretch>
            <a:fillRect/>
          </a:stretch>
        </p:blipFill>
        <p:spPr>
          <a:xfrm>
            <a:off x="4799965" y="3285490"/>
            <a:ext cx="2592025" cy="337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789029"/>
            <a:ext cx="8293148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270" y="5418455"/>
            <a:ext cx="85655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6047275"/>
            <a:ext cx="7017278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80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163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931906"/>
            <a:ext cx="304685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2696210"/>
            <a:ext cx="464693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3397885"/>
            <a:ext cx="59563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978275"/>
            <a:ext cx="187706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664710"/>
            <a:ext cx="78168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32430" y="3978275"/>
            <a:ext cx="39643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4186726"/>
            <a:ext cx="5389118" cy="36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4872355"/>
            <a:ext cx="286512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815" y="4872355"/>
            <a:ext cx="57416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r="4755" b="41021"/>
          <a:stretch>
            <a:fillRect/>
          </a:stretch>
        </p:blipFill>
        <p:spPr>
          <a:xfrm>
            <a:off x="8256270" y="2564765"/>
            <a:ext cx="3075305" cy="219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42745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470" y="2276475"/>
            <a:ext cx="2718435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39" y="4070064"/>
            <a:ext cx="4675012" cy="35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70" y="4709160"/>
            <a:ext cx="32353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0795" y="4680585"/>
            <a:ext cx="184912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5281930"/>
            <a:ext cx="78943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r="5387" b="42670"/>
          <a:stretch>
            <a:fillRect/>
          </a:stretch>
        </p:blipFill>
        <p:spPr>
          <a:xfrm>
            <a:off x="8256270" y="3933190"/>
            <a:ext cx="374455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42702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3715" y="2689225"/>
            <a:ext cx="699579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715" y="3971290"/>
            <a:ext cx="332930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3684" y="4590543"/>
            <a:ext cx="3446750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3684" y="5152918"/>
            <a:ext cx="4646448" cy="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0" y="1439900"/>
            <a:ext cx="11340000" cy="28683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10555" y="1602105"/>
            <a:ext cx="49142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55" y="2230755"/>
            <a:ext cx="31781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4280" y="2783205"/>
            <a:ext cx="189611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1730" y="2211705"/>
            <a:ext cx="50768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3555" y="2840990"/>
            <a:ext cx="19900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90390" y="2840990"/>
            <a:ext cx="315912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3555" y="3396615"/>
            <a:ext cx="505015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r="5387" b="42670"/>
          <a:stretch>
            <a:fillRect/>
          </a:stretch>
        </p:blipFill>
        <p:spPr>
          <a:xfrm>
            <a:off x="6853555" y="3284855"/>
            <a:ext cx="37445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3483" b="34467"/>
          <a:stretch>
            <a:fillRect/>
          </a:stretch>
        </p:blipFill>
        <p:spPr>
          <a:xfrm>
            <a:off x="4367530" y="3860800"/>
            <a:ext cx="4176350" cy="28968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12595"/>
            <a:ext cx="11340000" cy="4420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860" y="2155825"/>
            <a:ext cx="335788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829" y="2736914"/>
            <a:ext cx="5293904" cy="3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829" y="3337146"/>
            <a:ext cx="4684534" cy="3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860" y="3950335"/>
            <a:ext cx="675640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860" y="5347335"/>
            <a:ext cx="31851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42385" y="5347335"/>
            <a:ext cx="183324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9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54225"/>
            <a:ext cx="687260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33675"/>
            <a:ext cx="442023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08680"/>
            <a:ext cx="106502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3483" b="34467"/>
          <a:stretch>
            <a:fillRect/>
          </a:stretch>
        </p:blipFill>
        <p:spPr>
          <a:xfrm>
            <a:off x="4367530" y="3952240"/>
            <a:ext cx="404431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54"/>
          <a:stretch>
            <a:fillRect/>
          </a:stretch>
        </p:blipFill>
        <p:spPr>
          <a:xfrm>
            <a:off x="191770" y="1224280"/>
            <a:ext cx="11339830" cy="2060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5750" y="3860800"/>
            <a:ext cx="2884170" cy="2032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37641" r="8562"/>
          <a:stretch>
            <a:fillRect/>
          </a:stretch>
        </p:blipFill>
        <p:spPr>
          <a:xfrm>
            <a:off x="335280" y="3213100"/>
            <a:ext cx="8856935" cy="3413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2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53572"/>
            <a:ext cx="295162" cy="31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6" r="73328"/>
          <a:stretch>
            <a:fillRect/>
          </a:stretch>
        </p:blipFill>
        <p:spPr>
          <a:xfrm>
            <a:off x="4655820" y="2924810"/>
            <a:ext cx="3024550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3717290"/>
            <a:ext cx="329946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5753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3750" y="1304925"/>
            <a:ext cx="16687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210" y="1943100"/>
            <a:ext cx="1073150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210" y="3209925"/>
            <a:ext cx="40259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210" y="3876675"/>
            <a:ext cx="3322320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179" y="5743898"/>
            <a:ext cx="4655969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7179" y="6382157"/>
            <a:ext cx="5893753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840990"/>
            <a:ext cx="4296410" cy="302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7713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19630"/>
            <a:ext cx="59620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76855"/>
            <a:ext cx="321754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8855" y="2776855"/>
            <a:ext cx="30765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96065"/>
            <a:ext cx="3703828" cy="33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025900"/>
            <a:ext cx="353695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9530" y="4024630"/>
            <a:ext cx="380809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62805"/>
            <a:ext cx="25374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7" t="30807" r="4967" b="17882"/>
          <a:stretch>
            <a:fillRect/>
          </a:stretch>
        </p:blipFill>
        <p:spPr>
          <a:xfrm>
            <a:off x="7896225" y="1367790"/>
            <a:ext cx="4104005" cy="2714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335405"/>
            <a:ext cx="4022090" cy="28333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860040" y="4662805"/>
            <a:ext cx="20224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034905" cy="601662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2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77390"/>
            <a:ext cx="539178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61920"/>
            <a:ext cx="627126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68420"/>
            <a:ext cx="7492365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814789"/>
            <a:ext cx="4655969" cy="35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3" t="39493" b="6649"/>
          <a:stretch>
            <a:fillRect/>
          </a:stretch>
        </p:blipFill>
        <p:spPr>
          <a:xfrm>
            <a:off x="6744335" y="980440"/>
            <a:ext cx="521081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053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23440"/>
            <a:ext cx="432244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63520"/>
            <a:ext cx="31743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05505"/>
            <a:ext cx="58432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82227"/>
            <a:ext cx="1875717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3" t="39493" b="6649"/>
          <a:stretch>
            <a:fillRect/>
          </a:stretch>
        </p:blipFill>
        <p:spPr>
          <a:xfrm>
            <a:off x="6744335" y="1195705"/>
            <a:ext cx="521081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2034856"/>
            <a:ext cx="2827859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26" y="2759857"/>
            <a:ext cx="971183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9" r="73967"/>
          <a:stretch>
            <a:fillRect/>
          </a:stretch>
        </p:blipFill>
        <p:spPr>
          <a:xfrm>
            <a:off x="5735955" y="3789045"/>
            <a:ext cx="2952115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1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0" r="41796"/>
          <a:stretch>
            <a:fillRect/>
          </a:stretch>
        </p:blipFill>
        <p:spPr>
          <a:xfrm>
            <a:off x="7811135" y="3933825"/>
            <a:ext cx="2869565" cy="28492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51931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8285" y="1434842"/>
            <a:ext cx="6094314" cy="33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8100" y="1971040"/>
            <a:ext cx="70408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8100" y="2610485"/>
            <a:ext cx="903160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8100" y="3225800"/>
            <a:ext cx="6512560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8285" y="4978619"/>
            <a:ext cx="4319014" cy="32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8285" y="5606071"/>
            <a:ext cx="1766468" cy="25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8285" y="6162824"/>
            <a:ext cx="4186529" cy="32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0" r="41796"/>
          <a:stretch>
            <a:fillRect/>
          </a:stretch>
        </p:blipFill>
        <p:spPr>
          <a:xfrm>
            <a:off x="8794750" y="3402330"/>
            <a:ext cx="2869565" cy="284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1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205743"/>
            <a:ext cx="352291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10211" r="43068"/>
          <a:stretch>
            <a:fillRect/>
          </a:stretch>
        </p:blipFill>
        <p:spPr>
          <a:xfrm>
            <a:off x="3863975" y="3425545"/>
            <a:ext cx="2880315" cy="316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89822"/>
            <a:ext cx="352291" cy="30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891094"/>
            <a:ext cx="352291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t="-2045" r="14912" b="18331"/>
          <a:stretch>
            <a:fillRect/>
          </a:stretch>
        </p:blipFill>
        <p:spPr>
          <a:xfrm>
            <a:off x="3648075" y="3789045"/>
            <a:ext cx="266446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895527"/>
            <a:ext cx="295162" cy="31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891094"/>
            <a:ext cx="285642" cy="3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3" b="19567"/>
          <a:stretch>
            <a:fillRect/>
          </a:stretch>
        </p:blipFill>
        <p:spPr>
          <a:xfrm>
            <a:off x="4944110" y="3860800"/>
            <a:ext cx="172783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971159"/>
            <a:ext cx="352291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5" r="54278" b="19567"/>
          <a:stretch>
            <a:fillRect/>
          </a:stretch>
        </p:blipFill>
        <p:spPr>
          <a:xfrm>
            <a:off x="4439920" y="4580890"/>
            <a:ext cx="2180590" cy="218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2025-06-22T09:31:59Z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