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51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91995" y="2493010"/>
            <a:ext cx="8075930" cy="22078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692505"/>
            <a:ext cx="1120605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26260" y="3505835"/>
            <a:ext cx="4555490" cy="1142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36595" y="5147945"/>
            <a:ext cx="1337310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344545" y="6127115"/>
            <a:ext cx="1050290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7"/>
          <a:stretch>
            <a:fillRect/>
          </a:stretch>
        </p:blipFill>
        <p:spPr>
          <a:xfrm>
            <a:off x="1199515" y="1700530"/>
            <a:ext cx="11304905" cy="403860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1161415" y="2858770"/>
            <a:ext cx="543750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903220" y="4055745"/>
            <a:ext cx="344170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780030" y="5100955"/>
            <a:ext cx="260858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1700250"/>
            <a:ext cx="11340000" cy="3871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1415" y="2683510"/>
            <a:ext cx="5333365" cy="7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88615" y="4026535"/>
            <a:ext cx="494728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720975" y="5008880"/>
            <a:ext cx="130683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764260"/>
            <a:ext cx="1113274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77950" y="2514600"/>
            <a:ext cx="4839335" cy="1141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136900" y="4069715"/>
            <a:ext cx="1912620" cy="1076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007360" y="5553710"/>
            <a:ext cx="1634490" cy="937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1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482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0302" y="3719937"/>
            <a:ext cx="380856" cy="400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7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01309" y="3502249"/>
            <a:ext cx="1094962" cy="552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5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3024363"/>
            <a:ext cx="342770" cy="39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537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500302" y="4818978"/>
            <a:ext cx="371334" cy="400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9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1892104"/>
            <a:ext cx="371334" cy="400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3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43576" y="2646459"/>
            <a:ext cx="695062" cy="56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292320"/>
            <a:ext cx="11340000" cy="20166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72259" y="4760634"/>
            <a:ext cx="1028311" cy="382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151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616826" y="4344039"/>
            <a:ext cx="1590075" cy="562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765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78560" y="4062095"/>
            <a:ext cx="7671435" cy="1071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68866" y="5537893"/>
            <a:ext cx="1056876" cy="361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836650"/>
            <a:ext cx="11153595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74395" y="2592705"/>
            <a:ext cx="7285355" cy="1156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287270" y="4229735"/>
            <a:ext cx="2754630" cy="984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600325" y="5664200"/>
            <a:ext cx="2075815" cy="937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9" grpId="0" bldLvl="0" animBg="1"/>
      <p:bldP spid="2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340205"/>
            <a:ext cx="11340000" cy="45583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57860" y="3913505"/>
            <a:ext cx="8275320" cy="101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372360" y="5269230"/>
            <a:ext cx="232219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92785"/>
            <a:ext cx="9110345" cy="60452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774190" y="3387090"/>
            <a:ext cx="7984490" cy="92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48180" y="4507865"/>
            <a:ext cx="3693160" cy="926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767205" y="5791835"/>
            <a:ext cx="5144135" cy="86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1" grpId="0" bldLvl="0" animBg="1"/>
      <p:bldP spid="2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4353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268450"/>
            <a:ext cx="11340000" cy="2832206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628495"/>
            <a:ext cx="11340000" cy="406675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29615" y="2840990"/>
            <a:ext cx="756666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9615" y="3937635"/>
            <a:ext cx="10694670" cy="160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988540"/>
            <a:ext cx="11340000" cy="26255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82775"/>
            <a:ext cx="11340000" cy="207806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966851" y="1840150"/>
            <a:ext cx="533197" cy="495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9848" y="2841055"/>
            <a:ext cx="2770730" cy="51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93420"/>
            <a:ext cx="10645775" cy="602551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469880" y="4802505"/>
            <a:ext cx="76454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45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1615795"/>
            <a:ext cx="380856" cy="401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681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1395051"/>
            <a:ext cx="342770" cy="400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5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1643896"/>
            <a:ext cx="428463" cy="391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4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10478" y="2604951"/>
            <a:ext cx="704584" cy="55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29420" y="4157330"/>
            <a:ext cx="304686" cy="390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844395"/>
            <a:ext cx="11340000" cy="23406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643755" y="2254885"/>
            <a:ext cx="165989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04815" y="3411220"/>
            <a:ext cx="191325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2025-06-23T04:17:10Z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