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6" r:id="rId4"/>
    <p:sldId id="364" r:id="rId5"/>
    <p:sldId id="363" r:id="rId6"/>
    <p:sldId id="362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1" r:id="rId34"/>
    <p:sldId id="330" r:id="rId35"/>
    <p:sldId id="329" r:id="rId36"/>
    <p:sldId id="327" r:id="rId37"/>
    <p:sldId id="326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5" t="6646" r="22107" b="57842"/>
          <a:stretch>
            <a:fillRect/>
          </a:stretch>
        </p:blipFill>
        <p:spPr>
          <a:xfrm>
            <a:off x="1847850" y="2780665"/>
            <a:ext cx="8225790" cy="11868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2168746"/>
            <a:ext cx="923576" cy="37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4077324"/>
            <a:ext cx="2123274" cy="34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1348064"/>
            <a:ext cx="2942115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3602" y="2235605"/>
            <a:ext cx="266599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14" y="3237667"/>
            <a:ext cx="171385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3904113"/>
            <a:ext cx="609370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 b="16875"/>
          <a:stretch>
            <a:fillRect/>
          </a:stretch>
        </p:blipFill>
        <p:spPr>
          <a:xfrm>
            <a:off x="5160010" y="3789045"/>
            <a:ext cx="3180080" cy="28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3995214"/>
            <a:ext cx="885491" cy="32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40525" b="14587"/>
          <a:stretch>
            <a:fillRect/>
          </a:stretch>
        </p:blipFill>
        <p:spPr>
          <a:xfrm>
            <a:off x="5375910" y="3823970"/>
            <a:ext cx="288925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357453"/>
            <a:ext cx="1323476" cy="4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r="11737" b="16242"/>
          <a:stretch>
            <a:fillRect/>
          </a:stretch>
        </p:blipFill>
        <p:spPr>
          <a:xfrm>
            <a:off x="5160010" y="3573145"/>
            <a:ext cx="3096215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910330"/>
            <a:ext cx="698246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95830" y="5058410"/>
            <a:ext cx="329628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9496" y="5773448"/>
            <a:ext cx="1133047" cy="3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2868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15" y="2498090"/>
            <a:ext cx="587248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3331" y="3224372"/>
            <a:ext cx="2151838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8445" y="3948430"/>
            <a:ext cx="18796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2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7745" y="3256280"/>
            <a:ext cx="454977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23465" y="4283710"/>
            <a:ext cx="283273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11070" y="5380355"/>
            <a:ext cx="14147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3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49525"/>
            <a:ext cx="594741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1475" y="3702685"/>
            <a:ext cx="38601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21561" y="4751496"/>
            <a:ext cx="1218740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9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7745" y="3606165"/>
            <a:ext cx="1032827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36625" y="4693920"/>
            <a:ext cx="479679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24560" y="5691505"/>
            <a:ext cx="550545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5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9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44395"/>
            <a:ext cx="11340000" cy="3337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3250" y="1968343"/>
            <a:ext cx="304685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2771" y="3941978"/>
            <a:ext cx="285642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2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24025"/>
            <a:ext cx="11340000" cy="44723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615" y="2129790"/>
            <a:ext cx="51879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584" y="3111886"/>
            <a:ext cx="2009017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584" y="3684042"/>
            <a:ext cx="7264835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584" y="4275270"/>
            <a:ext cx="3084937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615" y="4857115"/>
            <a:ext cx="1057846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8" b="53849"/>
          <a:stretch>
            <a:fillRect/>
          </a:stretch>
        </p:blipFill>
        <p:spPr>
          <a:xfrm>
            <a:off x="3288075" y="4004945"/>
            <a:ext cx="4787855" cy="25205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4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57705"/>
            <a:ext cx="623633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27300"/>
            <a:ext cx="359029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4305" y="2529840"/>
            <a:ext cx="18040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21025"/>
            <a:ext cx="38779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0580" y="4335145"/>
            <a:ext cx="318770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06825"/>
            <a:ext cx="304800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8915" y="4398010"/>
            <a:ext cx="19418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617845"/>
            <a:ext cx="44056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5515" y="5627370"/>
            <a:ext cx="25647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6275705"/>
            <a:ext cx="31419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71215" y="6275705"/>
            <a:ext cx="165417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25390" y="6275705"/>
            <a:ext cx="477012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50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42788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24000"/>
            <a:ext cx="11340000" cy="52507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468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70" y="2933065"/>
            <a:ext cx="682625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470" y="4189095"/>
            <a:ext cx="51854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5439" y="4926426"/>
            <a:ext cx="6350780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85439" y="5536847"/>
            <a:ext cx="6179395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2808605"/>
            <a:ext cx="3786505" cy="326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4" grpId="0" bldLvl="0" animBg="1"/>
      <p:bldP spid="2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6724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325" y="2237740"/>
            <a:ext cx="72345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960" y="2820035"/>
            <a:ext cx="48647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294" y="3487527"/>
            <a:ext cx="5217732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294" y="4145713"/>
            <a:ext cx="4998740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294" y="4718050"/>
            <a:ext cx="4284634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t="29226" r="5387"/>
          <a:stretch>
            <a:fillRect/>
          </a:stretch>
        </p:blipFill>
        <p:spPr>
          <a:xfrm>
            <a:off x="7752715" y="1765935"/>
            <a:ext cx="388869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9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452361"/>
            <a:ext cx="352291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1140" y="1409065"/>
            <a:ext cx="134175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667" y="2872613"/>
            <a:ext cx="447506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96" y="5464652"/>
            <a:ext cx="609370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88765"/>
            <a:ext cx="11340000" cy="11180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07005"/>
            <a:ext cx="509968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21630" y="2744470"/>
            <a:ext cx="443484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6295" y="3844925"/>
            <a:ext cx="423799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74920" y="4107815"/>
            <a:ext cx="427736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52255" y="4202430"/>
            <a:ext cx="718820" cy="17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6168390" y="4712970"/>
            <a:ext cx="2534285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004945"/>
            <a:ext cx="2938145" cy="262191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108" y="2655011"/>
            <a:ext cx="609370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r="7504"/>
          <a:stretch>
            <a:fillRect/>
          </a:stretch>
        </p:blipFill>
        <p:spPr>
          <a:xfrm>
            <a:off x="3751580" y="3429000"/>
            <a:ext cx="3384505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945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455" y="1986915"/>
            <a:ext cx="80391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455" y="2650490"/>
            <a:ext cx="443230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24" y="3277723"/>
            <a:ext cx="4046599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424" y="3944732"/>
            <a:ext cx="2837380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55" y="4583430"/>
            <a:ext cx="19043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424" y="5212048"/>
            <a:ext cx="1923324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455" y="5840730"/>
            <a:ext cx="192341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38403"/>
          <a:stretch>
            <a:fillRect/>
          </a:stretch>
        </p:blipFill>
        <p:spPr>
          <a:xfrm>
            <a:off x="7896225" y="3140710"/>
            <a:ext cx="3384505" cy="30232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369820" y="4583430"/>
            <a:ext cx="38684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8870" y="5840730"/>
            <a:ext cx="193294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093815"/>
            <a:ext cx="11340000" cy="64505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0916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50720"/>
            <a:ext cx="449262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11120"/>
            <a:ext cx="38887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68980"/>
            <a:ext cx="3331210" cy="164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118738"/>
            <a:ext cx="4703576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786176"/>
            <a:ext cx="1970931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38403"/>
          <a:stretch>
            <a:fillRect/>
          </a:stretch>
        </p:blipFill>
        <p:spPr>
          <a:xfrm>
            <a:off x="7680325" y="621030"/>
            <a:ext cx="3384505" cy="30232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87954" y="6218974"/>
            <a:ext cx="7350528" cy="35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r="7504"/>
          <a:stretch>
            <a:fillRect/>
          </a:stretch>
        </p:blipFill>
        <p:spPr>
          <a:xfrm>
            <a:off x="8400415" y="3789045"/>
            <a:ext cx="3384505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367510"/>
            <a:ext cx="295162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663039"/>
            <a:ext cx="295162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8" r="63803"/>
          <a:stretch>
            <a:fillRect/>
          </a:stretch>
        </p:blipFill>
        <p:spPr>
          <a:xfrm>
            <a:off x="3359785" y="4005860"/>
            <a:ext cx="4104685" cy="26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588713"/>
            <a:ext cx="295162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r="32691" b="5181"/>
          <a:stretch>
            <a:fillRect/>
          </a:stretch>
        </p:blipFill>
        <p:spPr>
          <a:xfrm>
            <a:off x="3935730" y="3705225"/>
            <a:ext cx="331211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0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466572"/>
            <a:ext cx="314205" cy="30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84295"/>
            <a:ext cx="11340000" cy="1311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7380" y="3814065"/>
            <a:ext cx="295162" cy="31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052430"/>
            <a:ext cx="295163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t="11573" r="941" b="2864"/>
          <a:stretch>
            <a:fillRect/>
          </a:stretch>
        </p:blipFill>
        <p:spPr>
          <a:xfrm>
            <a:off x="4368165" y="3623310"/>
            <a:ext cx="3456260" cy="26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577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5456219"/>
            <a:ext cx="304685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2025-06-22T11:26:45Z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