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650" y="3068955"/>
            <a:ext cx="8298815" cy="926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78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4043975"/>
            <a:ext cx="380856" cy="4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395"/>
            <a:ext cx="11340000" cy="16255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63865" y="2051050"/>
            <a:ext cx="1398905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37955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6090" y="3783965"/>
            <a:ext cx="660590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2625" y="4866005"/>
            <a:ext cx="24345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51175" y="5661660"/>
            <a:ext cx="220853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340205"/>
            <a:ext cx="11340000" cy="4228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760" y="2927350"/>
            <a:ext cx="7440295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305" y="4399915"/>
            <a:ext cx="150749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550" y="757910"/>
            <a:ext cx="885653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0380" y="2878455"/>
            <a:ext cx="532447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061335" y="3977640"/>
            <a:ext cx="421703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061335" y="5055235"/>
            <a:ext cx="161036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767840" y="6186805"/>
            <a:ext cx="508381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3" grpId="0" bldLvl="0" animBg="1"/>
      <p:bldP spid="34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92493" y="3111691"/>
            <a:ext cx="1047355" cy="41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6851" y="4103205"/>
            <a:ext cx="695062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1433731"/>
            <a:ext cx="980705" cy="3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4659" y="2701656"/>
            <a:ext cx="1056876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7690" y="3762375"/>
            <a:ext cx="87503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90780" y="4147579"/>
            <a:ext cx="428463" cy="3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036230"/>
            <a:ext cx="371334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08735"/>
            <a:ext cx="11340000" cy="57593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55970" y="2169160"/>
            <a:ext cx="821690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0885" y="3785870"/>
            <a:ext cx="249174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37910" y="5310505"/>
            <a:ext cx="2352040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72640"/>
            <a:ext cx="11340000" cy="1508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8050" y="1926590"/>
            <a:ext cx="1189990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452610" cy="60445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2569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93790" y="1807845"/>
            <a:ext cx="89979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74010" y="2808605"/>
            <a:ext cx="7442200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2025-06-23T02:32:06Z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