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6" r:id="rId4"/>
    <p:sldId id="354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2385" y="3068955"/>
            <a:ext cx="9587230" cy="903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7770"/>
            <a:ext cx="10848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140" y="2593453"/>
            <a:ext cx="364361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770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7885" y="4145280"/>
            <a:ext cx="34182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250" y="4953635"/>
            <a:ext cx="34309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5650" y="5883275"/>
            <a:ext cx="36760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6547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93465" y="951230"/>
            <a:ext cx="243649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7455" y="1888490"/>
            <a:ext cx="23666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2680" y="1901825"/>
            <a:ext cx="24193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2980" y="2794000"/>
            <a:ext cx="251523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4585" y="3790950"/>
            <a:ext cx="38703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5220" y="4678045"/>
            <a:ext cx="62718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49630" y="5697220"/>
            <a:ext cx="372300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t="53169"/>
          <a:stretch>
            <a:fillRect/>
          </a:stretch>
        </p:blipFill>
        <p:spPr>
          <a:xfrm>
            <a:off x="7104425" y="1557300"/>
            <a:ext cx="4595450" cy="27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8" grpId="0" bldLvl="0" animBg="1"/>
      <p:bldP spid="21" grpId="0" bldLvl="0" animBg="1"/>
      <p:bldP spid="28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4769407"/>
            <a:ext cx="342770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0" r="65712" b="19332"/>
          <a:stretch>
            <a:fillRect/>
          </a:stretch>
        </p:blipFill>
        <p:spPr>
          <a:xfrm>
            <a:off x="6456045" y="371475"/>
            <a:ext cx="337312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76736"/>
            <a:ext cx="371334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34516"/>
            <a:ext cx="342769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2" r="17449" b="19332"/>
          <a:stretch>
            <a:fillRect/>
          </a:stretch>
        </p:blipFill>
        <p:spPr>
          <a:xfrm>
            <a:off x="3863975" y="4220845"/>
            <a:ext cx="3079115" cy="239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4073823"/>
            <a:ext cx="1028312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2639695" y="4653280"/>
            <a:ext cx="6034405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009900"/>
            <a:ext cx="680656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9500" y="3989705"/>
            <a:ext cx="43713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670" y="4798060"/>
            <a:ext cx="27584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2815"/>
            <a:ext cx="68935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31243"/>
            <a:ext cx="2427959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922749"/>
            <a:ext cx="4903526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015" y="2711450"/>
            <a:ext cx="5115560" cy="239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686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155" y="3767455"/>
            <a:ext cx="2256790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17915" y="4088130"/>
            <a:ext cx="11353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4755"/>
            <a:ext cx="11340000" cy="1994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05289" y="5984297"/>
            <a:ext cx="571284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8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480" y="3140710"/>
            <a:ext cx="2630170" cy="33362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9260" y="2295525"/>
            <a:ext cx="600646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54225" y="3018790"/>
            <a:ext cx="41313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40810"/>
            <a:ext cx="43205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29785"/>
            <a:ext cx="47815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471160"/>
            <a:ext cx="58470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224280"/>
            <a:ext cx="2630170" cy="333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3" grpId="0" bldLvl="0" animBg="1"/>
      <p:bldP spid="27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4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802130" y="2266315"/>
            <a:ext cx="532765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27120"/>
            <a:ext cx="953325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907280"/>
            <a:ext cx="852106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r="6653" b="30803"/>
          <a:stretch>
            <a:fillRect/>
          </a:stretch>
        </p:blipFill>
        <p:spPr>
          <a:xfrm>
            <a:off x="9335770" y="2204720"/>
            <a:ext cx="2665730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349220"/>
            <a:ext cx="11340000" cy="4172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4200" y="858520"/>
            <a:ext cx="6299835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78180"/>
            <a:ext cx="10957560" cy="329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3860800"/>
            <a:ext cx="6092190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034665"/>
            <a:ext cx="35375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1010" y="3794760"/>
            <a:ext cx="33375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660900"/>
            <a:ext cx="740156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r="25233"/>
          <a:stretch>
            <a:fillRect/>
          </a:stretch>
        </p:blipFill>
        <p:spPr>
          <a:xfrm>
            <a:off x="7896225" y="2277110"/>
            <a:ext cx="3740785" cy="364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4770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5285" y="2637790"/>
            <a:ext cx="61442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9410" y="3502025"/>
            <a:ext cx="10543540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5910" y="5120640"/>
            <a:ext cx="1060640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r="25233"/>
          <a:stretch>
            <a:fillRect/>
          </a:stretch>
        </p:blipFill>
        <p:spPr>
          <a:xfrm>
            <a:off x="7968615" y="764540"/>
            <a:ext cx="2681605" cy="261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870440" cy="56159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92260" y="5300980"/>
            <a:ext cx="6261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0" b="21691"/>
          <a:stretch>
            <a:fillRect/>
          </a:stretch>
        </p:blipFill>
        <p:spPr>
          <a:xfrm>
            <a:off x="9984105" y="764540"/>
            <a:ext cx="1654175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04170" cy="366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3220" y="2659380"/>
            <a:ext cx="55308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5" r="39680" b="20051"/>
          <a:stretch>
            <a:fillRect/>
          </a:stretch>
        </p:blipFill>
        <p:spPr>
          <a:xfrm>
            <a:off x="4807585" y="3717290"/>
            <a:ext cx="2728595" cy="2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3436280"/>
            <a:ext cx="552241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 b="27581"/>
          <a:stretch>
            <a:fillRect/>
          </a:stretch>
        </p:blipFill>
        <p:spPr>
          <a:xfrm>
            <a:off x="3935730" y="4364990"/>
            <a:ext cx="3960540" cy="219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4425062"/>
            <a:ext cx="209471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8" r="17449" b="26409"/>
          <a:stretch>
            <a:fillRect/>
          </a:stretch>
        </p:blipFill>
        <p:spPr>
          <a:xfrm>
            <a:off x="5088255" y="4220845"/>
            <a:ext cx="475293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068675"/>
            <a:ext cx="11340000" cy="318972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7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1535" y="3347085"/>
            <a:ext cx="5608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6620" y="4253865"/>
            <a:ext cx="34620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355" y="5144770"/>
            <a:ext cx="6586220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34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54275"/>
            <a:ext cx="32365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15970"/>
            <a:ext cx="665099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9" r="4340" b="11936"/>
          <a:stretch>
            <a:fillRect/>
          </a:stretch>
        </p:blipFill>
        <p:spPr>
          <a:xfrm>
            <a:off x="7392670" y="2204720"/>
            <a:ext cx="437959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" y="1224280"/>
            <a:ext cx="10993120" cy="5734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7955" y="5233670"/>
            <a:ext cx="4787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2025-06-23T15:09:21Z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