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53" r:id="rId4"/>
    <p:sldId id="352" r:id="rId5"/>
    <p:sldId id="351" r:id="rId6"/>
    <p:sldId id="350" r:id="rId7"/>
    <p:sldId id="348" r:id="rId8"/>
    <p:sldId id="347" r:id="rId9"/>
    <p:sldId id="346" r:id="rId10"/>
    <p:sldId id="345" r:id="rId11"/>
    <p:sldId id="343" r:id="rId12"/>
    <p:sldId id="342" r:id="rId13"/>
    <p:sldId id="341" r:id="rId14"/>
    <p:sldId id="340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3705" y="2414905"/>
            <a:ext cx="8674735" cy="20275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3446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3066394"/>
            <a:ext cx="428463" cy="400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42" r="19991" b="19773"/>
          <a:stretch>
            <a:fillRect/>
          </a:stretch>
        </p:blipFill>
        <p:spPr>
          <a:xfrm>
            <a:off x="4008120" y="4254500"/>
            <a:ext cx="3148330" cy="2400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2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79" r="3858" b="47230"/>
          <a:stretch>
            <a:fillRect/>
          </a:stretch>
        </p:blipFill>
        <p:spPr>
          <a:xfrm>
            <a:off x="5211445" y="3106420"/>
            <a:ext cx="4124960" cy="33464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836015"/>
            <a:ext cx="9431543" cy="586800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343025" y="1486535"/>
            <a:ext cx="465201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11910" y="2261235"/>
            <a:ext cx="4200525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311910" y="2926715"/>
            <a:ext cx="3381375" cy="175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216025" y="4874895"/>
            <a:ext cx="5140325" cy="3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056640" y="5424170"/>
            <a:ext cx="242506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216025" y="6195060"/>
            <a:ext cx="2305050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481705" y="5424170"/>
            <a:ext cx="528828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7" grpId="0" bldLvl="0" animBg="1"/>
      <p:bldP spid="23" grpId="0" bldLvl="0" animBg="1"/>
      <p:bldP spid="28" grpId="0" bldLvl="0" animBg="1"/>
      <p:bldP spid="31" grpId="0" bldLvl="0" animBg="1"/>
      <p:bldP spid="37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764540"/>
            <a:ext cx="10338435" cy="56178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0640" y="4170045"/>
            <a:ext cx="788670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328" b="16329"/>
          <a:stretch>
            <a:fillRect/>
          </a:stretch>
        </p:blipFill>
        <p:spPr>
          <a:xfrm>
            <a:off x="4655820" y="4149090"/>
            <a:ext cx="2169160" cy="2530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489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519345" y="4806372"/>
            <a:ext cx="342770" cy="400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05" r="24432" b="16344"/>
          <a:stretch>
            <a:fillRect/>
          </a:stretch>
        </p:blipFill>
        <p:spPr>
          <a:xfrm>
            <a:off x="6528435" y="116840"/>
            <a:ext cx="3082290" cy="2696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3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87103" y="5219362"/>
            <a:ext cx="580806" cy="390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0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319" y="4227982"/>
            <a:ext cx="3161108" cy="42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8545" y="4989195"/>
            <a:ext cx="255778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59798" y="5982690"/>
            <a:ext cx="4113249" cy="362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335" y="3181350"/>
            <a:ext cx="4954905" cy="3434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ldLvl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317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68300" y="2265045"/>
            <a:ext cx="426402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178175"/>
            <a:ext cx="405384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81940" y="3951605"/>
            <a:ext cx="522033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4913317"/>
            <a:ext cx="2456523" cy="352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8" t="34547"/>
          <a:stretch>
            <a:fillRect/>
          </a:stretch>
        </p:blipFill>
        <p:spPr>
          <a:xfrm>
            <a:off x="6600235" y="1629055"/>
            <a:ext cx="5243785" cy="3495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5" grpId="0" bldLvl="0" animBg="1"/>
      <p:bldP spid="1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55268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50" r="6658" b="17509"/>
          <a:stretch>
            <a:fillRect/>
          </a:stretch>
        </p:blipFill>
        <p:spPr>
          <a:xfrm>
            <a:off x="8183880" y="2781935"/>
            <a:ext cx="2267585" cy="214185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2206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14" y="4112690"/>
            <a:ext cx="2523173" cy="352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60680" y="4917440"/>
            <a:ext cx="640842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055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548916" y="3886896"/>
            <a:ext cx="1114005" cy="505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634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45692" y="3236209"/>
            <a:ext cx="8207455" cy="45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5692" y="4218473"/>
            <a:ext cx="2361309" cy="352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5770" y="5086350"/>
            <a:ext cx="248729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50" r="6658" b="17509"/>
          <a:stretch>
            <a:fillRect/>
          </a:stretch>
        </p:blipFill>
        <p:spPr>
          <a:xfrm>
            <a:off x="8976360" y="1052830"/>
            <a:ext cx="2811780" cy="265557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933700" y="5086350"/>
            <a:ext cx="418655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2" grpId="0" bldLvl="0" animBg="1"/>
      <p:bldP spid="1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4344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261620" y="2122805"/>
            <a:ext cx="10885170" cy="2548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50" r="6658" b="17509"/>
          <a:stretch>
            <a:fillRect/>
          </a:stretch>
        </p:blipFill>
        <p:spPr>
          <a:xfrm>
            <a:off x="7896225" y="3213100"/>
            <a:ext cx="3271520" cy="3089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556740"/>
            <a:ext cx="11340000" cy="517841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6481" t="3787"/>
          <a:stretch>
            <a:fillRect/>
          </a:stretch>
        </p:blipFill>
        <p:spPr>
          <a:xfrm>
            <a:off x="5667375" y="533400"/>
            <a:ext cx="3925570" cy="2678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080490"/>
            <a:ext cx="11340000" cy="5306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5455" y="3214370"/>
            <a:ext cx="5713095" cy="1334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41630" y="4815205"/>
            <a:ext cx="5805805" cy="1402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6481" t="3787"/>
          <a:stretch>
            <a:fillRect/>
          </a:stretch>
        </p:blipFill>
        <p:spPr>
          <a:xfrm>
            <a:off x="6096000" y="3068955"/>
            <a:ext cx="5130800" cy="3500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1034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310" y="1988820"/>
            <a:ext cx="554799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69940" y="2033905"/>
            <a:ext cx="256413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2834616"/>
            <a:ext cx="2570780" cy="37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530600"/>
            <a:ext cx="6176645" cy="1294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17" t="36119" r="6478"/>
          <a:stretch>
            <a:fillRect/>
          </a:stretch>
        </p:blipFill>
        <p:spPr>
          <a:xfrm>
            <a:off x="7104380" y="2853055"/>
            <a:ext cx="4536440" cy="3068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3" grpId="0" animBg="1"/>
      <p:bldP spid="1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179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58775" y="2078990"/>
            <a:ext cx="731393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2853055"/>
            <a:ext cx="800354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4" y="3757243"/>
            <a:ext cx="5541460" cy="409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17" t="36119" r="6478"/>
          <a:stretch>
            <a:fillRect/>
          </a:stretch>
        </p:blipFill>
        <p:spPr>
          <a:xfrm>
            <a:off x="7104380" y="2853055"/>
            <a:ext cx="4536440" cy="3068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1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2689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45" y="2063115"/>
            <a:ext cx="10363835" cy="932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3350895"/>
            <a:ext cx="5427345" cy="929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4" y="4690099"/>
            <a:ext cx="2009017" cy="36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17" t="36119" r="6478"/>
          <a:stretch>
            <a:fillRect/>
          </a:stretch>
        </p:blipFill>
        <p:spPr>
          <a:xfrm>
            <a:off x="7104380" y="2853055"/>
            <a:ext cx="4536440" cy="3068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8" grpId="0" bldLvl="0" animBg="1"/>
      <p:bldP spid="2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836650"/>
            <a:ext cx="10898481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986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99210" y="2271395"/>
            <a:ext cx="243141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62972" y="4110363"/>
            <a:ext cx="2637430" cy="514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844395"/>
            <a:ext cx="11340000" cy="439634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80" r="69526" b="18213"/>
          <a:stretch>
            <a:fillRect/>
          </a:stretch>
        </p:blipFill>
        <p:spPr>
          <a:xfrm>
            <a:off x="7032625" y="404495"/>
            <a:ext cx="3317875" cy="3110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6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29017" y="1491230"/>
            <a:ext cx="342770" cy="391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80" r="69526" b="18213"/>
          <a:stretch>
            <a:fillRect/>
          </a:stretch>
        </p:blipFill>
        <p:spPr>
          <a:xfrm>
            <a:off x="3792220" y="3860800"/>
            <a:ext cx="3039745" cy="2850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337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42" r="21257" b="19844"/>
          <a:stretch>
            <a:fillRect/>
          </a:stretch>
        </p:blipFill>
        <p:spPr>
          <a:xfrm>
            <a:off x="4367530" y="3933190"/>
            <a:ext cx="3321050" cy="285432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94" b="84691"/>
          <a:stretch>
            <a:fillRect/>
          </a:stretch>
        </p:blipFill>
        <p:spPr>
          <a:xfrm>
            <a:off x="407035" y="4004945"/>
            <a:ext cx="2881040" cy="7927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88745" y="4011295"/>
            <a:ext cx="113538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00"/>
          <a:stretch>
            <a:fillRect/>
          </a:stretch>
        </p:blipFill>
        <p:spPr>
          <a:xfrm>
            <a:off x="360045" y="1773200"/>
            <a:ext cx="11339830" cy="46295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0895" y="1556385"/>
            <a:ext cx="223075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64130" y="5801603"/>
            <a:ext cx="342770" cy="391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836930"/>
            <a:ext cx="10446385" cy="33864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20" b="17965"/>
          <a:stretch>
            <a:fillRect/>
          </a:stretch>
        </p:blipFill>
        <p:spPr>
          <a:xfrm>
            <a:off x="4296410" y="4004945"/>
            <a:ext cx="2821305" cy="2704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57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9974" y="2300535"/>
            <a:ext cx="380856" cy="390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20" b="17965"/>
          <a:stretch>
            <a:fillRect/>
          </a:stretch>
        </p:blipFill>
        <p:spPr>
          <a:xfrm>
            <a:off x="3967480" y="3689350"/>
            <a:ext cx="3150235" cy="3020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2025-06-23T17:54:03Z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