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4" r:id="rId21"/>
    <p:sldId id="333" r:id="rId22"/>
    <p:sldId id="332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210" y="3086100"/>
            <a:ext cx="11729085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204440"/>
            <a:ext cx="11340000" cy="3871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t="35666" r="5387" b="6214"/>
          <a:stretch>
            <a:fillRect/>
          </a:stretch>
        </p:blipFill>
        <p:spPr>
          <a:xfrm>
            <a:off x="6600190" y="404495"/>
            <a:ext cx="4398645" cy="28816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80" y="1224280"/>
            <a:ext cx="11072495" cy="5547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283710"/>
            <a:ext cx="5608320" cy="248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2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06015"/>
            <a:ext cx="83585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22320"/>
            <a:ext cx="81368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233545"/>
            <a:ext cx="431609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t="35666" r="5387" b="6214"/>
          <a:stretch>
            <a:fillRect/>
          </a:stretch>
        </p:blipFill>
        <p:spPr>
          <a:xfrm>
            <a:off x="7032625" y="2997200"/>
            <a:ext cx="5040585" cy="330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48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67280"/>
            <a:ext cx="4277360" cy="234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692" y="5063170"/>
            <a:ext cx="5979445" cy="4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692" y="6053924"/>
            <a:ext cx="2351788" cy="35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t="35666" r="5387" b="6214"/>
          <a:stretch>
            <a:fillRect/>
          </a:stretch>
        </p:blipFill>
        <p:spPr>
          <a:xfrm>
            <a:off x="6659245" y="1052830"/>
            <a:ext cx="5040585" cy="330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93140"/>
            <a:ext cx="905170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367510"/>
            <a:ext cx="11340000" cy="4860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7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>
            <a:fillRect/>
          </a:stretch>
        </p:blipFill>
        <p:spPr>
          <a:xfrm>
            <a:off x="8328660" y="3357245"/>
            <a:ext cx="2320290" cy="32251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2291872"/>
            <a:ext cx="771234" cy="4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1" r="39041"/>
          <a:stretch>
            <a:fillRect/>
          </a:stretch>
        </p:blipFill>
        <p:spPr>
          <a:xfrm>
            <a:off x="5015865" y="1988820"/>
            <a:ext cx="3312115" cy="4804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2770" y="1348740"/>
            <a:ext cx="174688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2401361"/>
            <a:ext cx="361813" cy="28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r="8775"/>
          <a:stretch>
            <a:fillRect/>
          </a:stretch>
        </p:blipFill>
        <p:spPr>
          <a:xfrm>
            <a:off x="5992495" y="2277110"/>
            <a:ext cx="3128010" cy="434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06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68525"/>
            <a:ext cx="814133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1630" y="2997200"/>
            <a:ext cx="437324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0350" y="3869690"/>
            <a:ext cx="510159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645617"/>
            <a:ext cx="5998488" cy="4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>
            <a:fillRect/>
          </a:stretch>
        </p:blipFill>
        <p:spPr>
          <a:xfrm>
            <a:off x="8760460" y="1412875"/>
            <a:ext cx="2808605" cy="390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8" grpId="0" bldLvl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3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695"/>
            <a:ext cx="11340000" cy="39717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994910" y="1438910"/>
            <a:ext cx="396303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0690" y="2195195"/>
            <a:ext cx="71672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006725"/>
            <a:ext cx="746315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797300"/>
            <a:ext cx="365633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597400"/>
            <a:ext cx="276987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>
            <a:fillRect/>
          </a:stretch>
        </p:blipFill>
        <p:spPr>
          <a:xfrm>
            <a:off x="8472170" y="1988820"/>
            <a:ext cx="3057525" cy="425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7" grpId="0" bldLvl="0" animBg="1"/>
      <p:bldP spid="23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908685"/>
            <a:ext cx="10354945" cy="566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1035829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46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4152265" y="3613150"/>
            <a:ext cx="6492875" cy="31997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4"/>
          <a:stretch>
            <a:fillRect/>
          </a:stretch>
        </p:blipFill>
        <p:spPr>
          <a:xfrm>
            <a:off x="6003925" y="2853055"/>
            <a:ext cx="3332480" cy="39014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2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r="17028"/>
          <a:stretch>
            <a:fillRect/>
          </a:stretch>
        </p:blipFill>
        <p:spPr>
          <a:xfrm>
            <a:off x="3947795" y="3644900"/>
            <a:ext cx="2882265" cy="31108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41220"/>
            <a:ext cx="725551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956560"/>
            <a:ext cx="670115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023100" y="2899410"/>
            <a:ext cx="362966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788410"/>
            <a:ext cx="8938260" cy="231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4"/>
          <a:stretch>
            <a:fillRect/>
          </a:stretch>
        </p:blipFill>
        <p:spPr>
          <a:xfrm>
            <a:off x="9480550" y="3717290"/>
            <a:ext cx="2367915" cy="277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0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7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166672"/>
            <a:ext cx="4436977" cy="36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947471"/>
            <a:ext cx="5846146" cy="36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737793"/>
            <a:ext cx="3856171" cy="36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19"/>
          <a:stretch>
            <a:fillRect/>
          </a:stretch>
        </p:blipFill>
        <p:spPr>
          <a:xfrm>
            <a:off x="5520055" y="3357245"/>
            <a:ext cx="6119495" cy="297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968458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5220"/>
            <a:ext cx="10582275" cy="5614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t="40222" r="5387" b="10267"/>
          <a:stretch>
            <a:fillRect/>
          </a:stretch>
        </p:blipFill>
        <p:spPr>
          <a:xfrm>
            <a:off x="7104380" y="404495"/>
            <a:ext cx="3764280" cy="17456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340874"/>
            <a:ext cx="4151335" cy="4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246744"/>
            <a:ext cx="2637430" cy="4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5152614"/>
            <a:ext cx="5312947" cy="4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83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02510"/>
            <a:ext cx="366839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417687"/>
            <a:ext cx="2485088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361927"/>
            <a:ext cx="4703576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t="40222" r="5387" b="10267"/>
          <a:stretch>
            <a:fillRect/>
          </a:stretch>
        </p:blipFill>
        <p:spPr>
          <a:xfrm>
            <a:off x="6384290" y="1557020"/>
            <a:ext cx="5262245" cy="2440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72599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06730" y="2684780"/>
            <a:ext cx="28860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294" y="3666585"/>
            <a:ext cx="6017531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1294" y="4667173"/>
            <a:ext cx="2389874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t="40222" r="5387" b="10267"/>
          <a:stretch>
            <a:fillRect/>
          </a:stretch>
        </p:blipFill>
        <p:spPr>
          <a:xfrm>
            <a:off x="7079615" y="1387475"/>
            <a:ext cx="4689475" cy="217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367510"/>
            <a:ext cx="11340000" cy="53851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2025-06-23T10:20:10Z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