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24" r:id="rId3"/>
    <p:sldId id="358" r:id="rId4"/>
    <p:sldId id="356" r:id="rId5"/>
    <p:sldId id="355" r:id="rId6"/>
    <p:sldId id="354" r:id="rId7"/>
    <p:sldId id="353" r:id="rId8"/>
    <p:sldId id="351" r:id="rId9"/>
    <p:sldId id="350" r:id="rId10"/>
    <p:sldId id="349" r:id="rId11"/>
    <p:sldId id="348" r:id="rId12"/>
    <p:sldId id="347" r:id="rId13"/>
    <p:sldId id="346" r:id="rId14"/>
    <p:sldId id="344" r:id="rId15"/>
    <p:sldId id="343" r:id="rId16"/>
    <p:sldId id="342" r:id="rId17"/>
    <p:sldId id="341" r:id="rId18"/>
    <p:sldId id="340" r:id="rId19"/>
    <p:sldId id="338" r:id="rId20"/>
    <p:sldId id="337" r:id="rId21"/>
    <p:sldId id="336" r:id="rId22"/>
    <p:sldId id="335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65" t="6616" r="24650" b="58030"/>
          <a:stretch>
            <a:fillRect/>
          </a:stretch>
        </p:blipFill>
        <p:spPr>
          <a:xfrm>
            <a:off x="2063750" y="2708910"/>
            <a:ext cx="8126095" cy="1292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37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835837"/>
            <a:ext cx="504635" cy="30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49672" y="4342763"/>
            <a:ext cx="485591" cy="30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96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5440" y="2967725"/>
            <a:ext cx="2742166" cy="333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7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220" y="3676015"/>
            <a:ext cx="389572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384395"/>
            <a:ext cx="11340000" cy="207706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73760" y="5257165"/>
            <a:ext cx="605345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73300" y="6013450"/>
            <a:ext cx="312864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44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5830" y="2810510"/>
            <a:ext cx="514731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78539" y="3579794"/>
            <a:ext cx="2037581" cy="276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78539" y="4276041"/>
            <a:ext cx="828362" cy="276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44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0040" y="2110740"/>
            <a:ext cx="782828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1561" y="2807246"/>
            <a:ext cx="4141813" cy="305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21561" y="3541643"/>
            <a:ext cx="3694307" cy="286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99870" y="4237990"/>
            <a:ext cx="217360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71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5510" y="2769870"/>
            <a:ext cx="576707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79345" y="3589655"/>
            <a:ext cx="201803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78539" y="4285999"/>
            <a:ext cx="1399647" cy="286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9950" y="4973320"/>
            <a:ext cx="570992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animBg="1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224000"/>
            <a:ext cx="11340000" cy="48765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8934" y="2833654"/>
            <a:ext cx="3246801" cy="342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8934" y="3528949"/>
            <a:ext cx="3142065" cy="323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8965" y="4233545"/>
            <a:ext cx="228473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8934" y="4938587"/>
            <a:ext cx="3580050" cy="323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8965" y="5643245"/>
            <a:ext cx="357949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764540"/>
            <a:ext cx="10460355" cy="12807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50"/>
          <a:stretch>
            <a:fillRect/>
          </a:stretch>
        </p:blipFill>
        <p:spPr>
          <a:xfrm>
            <a:off x="3863975" y="1333500"/>
            <a:ext cx="4491355" cy="540956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340205"/>
            <a:ext cx="11340000" cy="359508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95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0251" y="2024469"/>
            <a:ext cx="466549" cy="409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59710" y="2685415"/>
            <a:ext cx="38100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4077970"/>
            <a:ext cx="509524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02267" y="4835640"/>
            <a:ext cx="3313450" cy="333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439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916785"/>
            <a:ext cx="11340000" cy="4231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5643" y="2107394"/>
            <a:ext cx="352291" cy="314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8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2738580"/>
            <a:ext cx="9749924" cy="352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7270" y="3411855"/>
            <a:ext cx="927925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6977" y="4481776"/>
            <a:ext cx="2380352" cy="323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7270" y="5129530"/>
            <a:ext cx="218821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16977" y="5777266"/>
            <a:ext cx="7645692" cy="342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2" grpId="0" animBg="1"/>
      <p:bldP spid="13" grpId="0" bldLvl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9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745" y="3510915"/>
            <a:ext cx="683196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5541" y="4168216"/>
            <a:ext cx="4627405" cy="31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8695" y="4791710"/>
            <a:ext cx="538924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07745" y="5483225"/>
            <a:ext cx="533781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bldLvl="0" animBg="1"/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023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13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803" y="2805841"/>
            <a:ext cx="2494609" cy="33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25340" y="4949903"/>
            <a:ext cx="2770730" cy="33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11183" y="5683649"/>
            <a:ext cx="3884735" cy="381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92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167505"/>
            <a:ext cx="7513320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310" y="4881880"/>
            <a:ext cx="430466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5548630"/>
            <a:ext cx="5467985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412595"/>
            <a:ext cx="11340000" cy="400361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29584" y="2251448"/>
            <a:ext cx="3941863" cy="314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9584" y="2928250"/>
            <a:ext cx="4313198" cy="333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9584" y="3624117"/>
            <a:ext cx="3303929" cy="29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9584" y="4300919"/>
            <a:ext cx="1809068" cy="285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29615" y="4828540"/>
            <a:ext cx="478218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2" grpId="0" bldLvl="0" animBg="1"/>
      <p:bldP spid="14" grpId="0" bldLvl="0" animBg="1"/>
      <p:bldP spid="1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0443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00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00" r="4755" b="39425"/>
          <a:stretch>
            <a:fillRect/>
          </a:stretch>
        </p:blipFill>
        <p:spPr>
          <a:xfrm>
            <a:off x="4271010" y="3429000"/>
            <a:ext cx="3384505" cy="324040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5"/>
          <a:stretch>
            <a:fillRect/>
          </a:stretch>
        </p:blipFill>
        <p:spPr>
          <a:xfrm>
            <a:off x="1487805" y="1052830"/>
            <a:ext cx="7464470" cy="53498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449705" y="1892300"/>
            <a:ext cx="540258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49674" y="2568753"/>
            <a:ext cx="7360050" cy="352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49705" y="3235960"/>
            <a:ext cx="365379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49674" y="3884704"/>
            <a:ext cx="2561259" cy="352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49674" y="4552215"/>
            <a:ext cx="5855667" cy="343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49674" y="5200654"/>
            <a:ext cx="3265843" cy="352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49674" y="5858629"/>
            <a:ext cx="3180151" cy="352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557375"/>
            <a:ext cx="11340000" cy="25630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5470" y="2254250"/>
            <a:ext cx="10627360" cy="1104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5439" y="3643983"/>
            <a:ext cx="7655214" cy="352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44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244352"/>
            <a:ext cx="352291" cy="314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76423" y="3770113"/>
            <a:ext cx="285642" cy="305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152245"/>
            <a:ext cx="11340000" cy="3053242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608965" y="2020570"/>
            <a:ext cx="10492740" cy="99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08965" y="3270885"/>
            <a:ext cx="9806305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00" r="4755" b="39425"/>
          <a:stretch>
            <a:fillRect/>
          </a:stretch>
        </p:blipFill>
        <p:spPr>
          <a:xfrm>
            <a:off x="4271010" y="4052570"/>
            <a:ext cx="2733040" cy="2616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26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2233691"/>
            <a:ext cx="304685" cy="304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57380" y="3757753"/>
            <a:ext cx="295162" cy="314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30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490942"/>
            <a:ext cx="352291" cy="305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57380" y="2997263"/>
            <a:ext cx="304685" cy="324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98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2225881"/>
            <a:ext cx="285642" cy="314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57380" y="4506353"/>
            <a:ext cx="304685" cy="30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5013045"/>
            <a:ext cx="11340000" cy="7439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619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2235687"/>
            <a:ext cx="276120" cy="305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39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01662" y="2233557"/>
            <a:ext cx="1532947" cy="333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00453" y="3005011"/>
            <a:ext cx="856926" cy="29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63173" y="4462202"/>
            <a:ext cx="3256322" cy="400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6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989" y="2235109"/>
            <a:ext cx="837884" cy="314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13225" y="4418965"/>
            <a:ext cx="600075" cy="87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2025-06-22T08:08:05Z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