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0" r:id="rId6"/>
    <p:sldId id="349" r:id="rId7"/>
    <p:sldId id="348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2853055"/>
            <a:ext cx="7893050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3618101"/>
            <a:ext cx="361812" cy="41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r="10046" b="23883"/>
          <a:stretch>
            <a:fillRect/>
          </a:stretch>
        </p:blipFill>
        <p:spPr>
          <a:xfrm>
            <a:off x="8903335" y="4326890"/>
            <a:ext cx="283210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417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5171" y="6062858"/>
            <a:ext cx="521875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r="6026" b="27637"/>
          <a:stretch>
            <a:fillRect/>
          </a:stretch>
        </p:blipFill>
        <p:spPr>
          <a:xfrm>
            <a:off x="6456045" y="4149090"/>
            <a:ext cx="2593975" cy="259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55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4345" y="2435225"/>
            <a:ext cx="57607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2115" y="3360420"/>
            <a:ext cx="66624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680" y="4281805"/>
            <a:ext cx="6713855" cy="212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0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8295" y="2439035"/>
            <a:ext cx="7824470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870325"/>
            <a:ext cx="618617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r="6026" b="27637"/>
          <a:stretch>
            <a:fillRect/>
          </a:stretch>
        </p:blipFill>
        <p:spPr>
          <a:xfrm>
            <a:off x="8616315" y="2013585"/>
            <a:ext cx="300101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7505" cy="4599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4509135"/>
            <a:ext cx="2987675" cy="18186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6630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6980" y="1796415"/>
            <a:ext cx="5452745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6980" y="3474085"/>
            <a:ext cx="22415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10005" y="4387850"/>
            <a:ext cx="669734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53795" y="5245735"/>
            <a:ext cx="297878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6980" y="5996305"/>
            <a:ext cx="25222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478530" y="3474085"/>
            <a:ext cx="33299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131945" y="5245735"/>
            <a:ext cx="344741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3" grpId="0" bldLvl="0" animBg="1"/>
      <p:bldP spid="31" grpId="0" bldLvl="0" animBg="1"/>
      <p:bldP spid="37" grpId="0" bldLvl="0" animBg="1"/>
      <p:bldP spid="39" grpId="0" bldLvl="0" animBg="1"/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5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0" y="4077335"/>
            <a:ext cx="3660140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6169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2913380"/>
            <a:ext cx="4671060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7950" y="4610100"/>
            <a:ext cx="702818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6345" y="5998845"/>
            <a:ext cx="306641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2340" y="4766310"/>
            <a:ext cx="351091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302760" y="5998845"/>
            <a:ext cx="526669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8" grpId="0" bldLvl="0" animBg="1"/>
      <p:bldP spid="2" grpId="0" bldLvl="0" animBg="1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940655"/>
            <a:ext cx="11340000" cy="77385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5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7825" y="2322195"/>
            <a:ext cx="79425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9410" y="3311525"/>
            <a:ext cx="35534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12870" y="3311525"/>
            <a:ext cx="45745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9410" y="4241800"/>
            <a:ext cx="9359265" cy="161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1412875"/>
            <a:ext cx="3321685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00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433652" y="3538156"/>
            <a:ext cx="380856" cy="42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77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02885" y="1423035"/>
            <a:ext cx="44411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501900"/>
            <a:ext cx="1004760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276198"/>
            <a:ext cx="6541209" cy="4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6267795"/>
            <a:ext cx="2608866" cy="3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3295" y="4268470"/>
            <a:ext cx="354965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1" r="5874" b="38638"/>
          <a:stretch>
            <a:fillRect/>
          </a:stretch>
        </p:blipFill>
        <p:spPr>
          <a:xfrm>
            <a:off x="4224020" y="3994785"/>
            <a:ext cx="3636010" cy="27978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1" r="5874" b="38638"/>
          <a:stretch>
            <a:fillRect/>
          </a:stretch>
        </p:blipFill>
        <p:spPr>
          <a:xfrm>
            <a:off x="5232400" y="4149090"/>
            <a:ext cx="3462020" cy="26631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81075"/>
            <a:ext cx="10098048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343660" y="2637790"/>
            <a:ext cx="472821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25575" y="4310380"/>
            <a:ext cx="3442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64920" y="5141595"/>
            <a:ext cx="33312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265555" y="6006465"/>
            <a:ext cx="427926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1" grpId="0" bldLvl="0" animBg="1"/>
      <p:bldP spid="35" grpId="0" bldLvl="0" animBg="1"/>
      <p:bldP spid="3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45" y="837285"/>
            <a:ext cx="1071767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90449" y="2889285"/>
            <a:ext cx="8692929" cy="4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125" y="3729990"/>
            <a:ext cx="559054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8540" y="4688840"/>
            <a:ext cx="487807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54735" y="6120130"/>
            <a:ext cx="427291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1" r="5874" b="38638"/>
          <a:stretch>
            <a:fillRect/>
          </a:stretch>
        </p:blipFill>
        <p:spPr>
          <a:xfrm>
            <a:off x="7536180" y="3717290"/>
            <a:ext cx="3462020" cy="266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6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8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301740" y="1557655"/>
            <a:ext cx="26181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260" y="2463165"/>
            <a:ext cx="54724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4335" y="3454400"/>
            <a:ext cx="44881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310380"/>
            <a:ext cx="1070673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1" r="5874" b="38638"/>
          <a:stretch>
            <a:fillRect/>
          </a:stretch>
        </p:blipFill>
        <p:spPr>
          <a:xfrm>
            <a:off x="8544560" y="1124585"/>
            <a:ext cx="3462020" cy="266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929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55905" y="4220845"/>
            <a:ext cx="624713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1" r="5874" b="38638"/>
          <a:stretch>
            <a:fillRect/>
          </a:stretch>
        </p:blipFill>
        <p:spPr>
          <a:xfrm>
            <a:off x="7608570" y="3357245"/>
            <a:ext cx="3462020" cy="266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155555" cy="3674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8390" y="2677160"/>
            <a:ext cx="77216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20725"/>
          <a:stretch>
            <a:fillRect/>
          </a:stretch>
        </p:blipFill>
        <p:spPr>
          <a:xfrm>
            <a:off x="4799965" y="3789045"/>
            <a:ext cx="2571115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1750"/>
            <a:ext cx="399899" cy="4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t="17767" r="18087" b="20725"/>
          <a:stretch>
            <a:fillRect/>
          </a:stretch>
        </p:blipFill>
        <p:spPr>
          <a:xfrm>
            <a:off x="3503930" y="4293235"/>
            <a:ext cx="3225165" cy="263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08735"/>
            <a:ext cx="106675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0199" y="2307757"/>
            <a:ext cx="340359" cy="3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35455"/>
            <a:ext cx="457027" cy="4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9" b="21772"/>
          <a:stretch>
            <a:fillRect/>
          </a:stretch>
        </p:blipFill>
        <p:spPr>
          <a:xfrm>
            <a:off x="4439920" y="3717290"/>
            <a:ext cx="3143250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033000" cy="446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785" y="3568700"/>
            <a:ext cx="67881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t="18842" r="3797" b="21772"/>
          <a:stretch>
            <a:fillRect/>
          </a:stretch>
        </p:blipFill>
        <p:spPr>
          <a:xfrm>
            <a:off x="4079875" y="4797425"/>
            <a:ext cx="4059555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6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263022" y="5620931"/>
            <a:ext cx="333248" cy="4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535093"/>
            <a:ext cx="818841" cy="46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6" r="51618" b="19028"/>
          <a:stretch>
            <a:fillRect/>
          </a:stretch>
        </p:blipFill>
        <p:spPr>
          <a:xfrm>
            <a:off x="4079875" y="3501390"/>
            <a:ext cx="54864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2025-06-22T15:19:56Z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