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" y="3112770"/>
            <a:ext cx="1121664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1344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7025" y="2538095"/>
            <a:ext cx="810895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058920"/>
            <a:ext cx="44367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7025" y="4949190"/>
            <a:ext cx="544322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5883910"/>
            <a:ext cx="758253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5382" b="30656"/>
          <a:stretch>
            <a:fillRect/>
          </a:stretch>
        </p:blipFill>
        <p:spPr>
          <a:xfrm>
            <a:off x="7912100" y="2997200"/>
            <a:ext cx="3787775" cy="278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4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65" y="692785"/>
            <a:ext cx="8968105" cy="607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5290" y="3284220"/>
            <a:ext cx="443547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4635" y="3933190"/>
            <a:ext cx="379476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60855" y="4768215"/>
            <a:ext cx="395541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97025" y="5521960"/>
            <a:ext cx="386334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0" grpId="0" bldLvl="0" animBg="1"/>
      <p:bldP spid="4" grpId="1" animBg="1"/>
      <p:bldP spid="11" grpId="1" animBg="1"/>
      <p:bldP spid="14" grpId="1" animBg="1"/>
      <p:bldP spid="2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5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63800"/>
            <a:ext cx="478218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820" y="5238750"/>
            <a:ext cx="66725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6" t="41504" b="8690"/>
          <a:stretch>
            <a:fillRect/>
          </a:stretch>
        </p:blipFill>
        <p:spPr>
          <a:xfrm>
            <a:off x="7320280" y="1628775"/>
            <a:ext cx="416242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27910"/>
            <a:ext cx="965898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3305810"/>
            <a:ext cx="59289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32275"/>
            <a:ext cx="73653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6" t="41504" b="8690"/>
          <a:stretch>
            <a:fillRect/>
          </a:stretch>
        </p:blipFill>
        <p:spPr>
          <a:xfrm>
            <a:off x="7680325" y="2997200"/>
            <a:ext cx="416242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4" b="46008"/>
          <a:stretch>
            <a:fillRect/>
          </a:stretch>
        </p:blipFill>
        <p:spPr>
          <a:xfrm>
            <a:off x="5520055" y="3933190"/>
            <a:ext cx="3134995" cy="29540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483284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362710" y="2366645"/>
            <a:ext cx="563499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14780" y="3666490"/>
            <a:ext cx="570293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83520" y="4543380"/>
            <a:ext cx="2277262" cy="3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328420" y="5258435"/>
            <a:ext cx="463740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453515" y="6083300"/>
            <a:ext cx="86569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0" grpId="0" bldLvl="0" animBg="1"/>
      <p:bldP spid="43" grpId="0" bldLvl="0" animBg="1"/>
      <p:bldP spid="46" grpId="0" bldLvl="0" animBg="1"/>
      <p:bldP spid="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074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9" b="43540"/>
          <a:stretch>
            <a:fillRect/>
          </a:stretch>
        </p:blipFill>
        <p:spPr>
          <a:xfrm>
            <a:off x="3792220" y="3933190"/>
            <a:ext cx="4464685" cy="28784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323132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64590" y="2731770"/>
            <a:ext cx="481901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7285" y="3534410"/>
            <a:ext cx="49009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4590" y="4399915"/>
            <a:ext cx="46970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4799" y="5297441"/>
            <a:ext cx="5278579" cy="3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4799" y="6146871"/>
            <a:ext cx="3103007" cy="34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2" grpId="0" bldLvl="0" animBg="1"/>
      <p:bldP spid="26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931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31547"/>
          <a:stretch>
            <a:fillRect/>
          </a:stretch>
        </p:blipFill>
        <p:spPr>
          <a:xfrm>
            <a:off x="3863975" y="3861435"/>
            <a:ext cx="3444875" cy="29381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08735"/>
            <a:ext cx="11340000" cy="578595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58495" y="3205480"/>
            <a:ext cx="52108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7855" y="4126865"/>
            <a:ext cx="41141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7820" y="5156835"/>
            <a:ext cx="1078166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2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5382" b="30656"/>
          <a:stretch>
            <a:fillRect/>
          </a:stretch>
        </p:blipFill>
        <p:spPr>
          <a:xfrm>
            <a:off x="7752080" y="4004945"/>
            <a:ext cx="3787775" cy="27819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2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453848"/>
            <a:ext cx="2637430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7970" y="3378835"/>
            <a:ext cx="46005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331989"/>
            <a:ext cx="4751183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275827"/>
            <a:ext cx="2608866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bldLvl="0" animBg="1"/>
      <p:bldP spid="18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2025-06-22T14:55:16Z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